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1186A1-EB50-4CA9-90BB-FD770B9A445B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E3C81300-855D-42FA-8B03-8935CCD97758}">
      <dgm:prSet phldrT="[Text]"/>
      <dgm:spPr/>
      <dgm:t>
        <a:bodyPr/>
        <a:lstStyle/>
        <a:p>
          <a:r>
            <a:rPr lang="ro-RO" dirty="0" smtClean="0"/>
            <a:t>Conectori</a:t>
          </a:r>
          <a:endParaRPr lang="ro-RO" dirty="0"/>
        </a:p>
      </dgm:t>
    </dgm:pt>
    <dgm:pt modelId="{C47ECA72-1925-4A34-8AD0-65A04B004A32}" type="parTrans" cxnId="{A781D3A6-6506-4057-A652-6031602700C1}">
      <dgm:prSet/>
      <dgm:spPr/>
      <dgm:t>
        <a:bodyPr/>
        <a:lstStyle/>
        <a:p>
          <a:endParaRPr lang="ro-RO"/>
        </a:p>
      </dgm:t>
    </dgm:pt>
    <dgm:pt modelId="{020AD3C5-9DF1-4C9E-9CFB-F0EA4F6AFE29}" type="sibTrans" cxnId="{A781D3A6-6506-4057-A652-6031602700C1}">
      <dgm:prSet/>
      <dgm:spPr/>
      <dgm:t>
        <a:bodyPr/>
        <a:lstStyle/>
        <a:p>
          <a:endParaRPr lang="ro-RO"/>
        </a:p>
      </dgm:t>
    </dgm:pt>
    <dgm:pt modelId="{E2132215-2E42-40E2-B616-8717C83357DA}">
      <dgm:prSet phldrT="[Text]"/>
      <dgm:spPr/>
      <dgm:t>
        <a:bodyPr/>
        <a:lstStyle/>
        <a:p>
          <a:r>
            <a:rPr lang="ro-RO" dirty="0" smtClean="0"/>
            <a:t>Inițiali</a:t>
          </a:r>
          <a:endParaRPr lang="ro-RO" dirty="0"/>
        </a:p>
      </dgm:t>
    </dgm:pt>
    <dgm:pt modelId="{5CD699B8-4044-4B73-9982-5AEAAD91C0B1}" type="parTrans" cxnId="{39BA4BE7-96CC-4670-B427-09806F1746C4}">
      <dgm:prSet/>
      <dgm:spPr/>
      <dgm:t>
        <a:bodyPr/>
        <a:lstStyle/>
        <a:p>
          <a:endParaRPr lang="ro-RO"/>
        </a:p>
      </dgm:t>
    </dgm:pt>
    <dgm:pt modelId="{A16FE599-830F-4608-9290-72472685DFEC}" type="sibTrans" cxnId="{39BA4BE7-96CC-4670-B427-09806F1746C4}">
      <dgm:prSet/>
      <dgm:spPr/>
      <dgm:t>
        <a:bodyPr/>
        <a:lstStyle/>
        <a:p>
          <a:endParaRPr lang="ro-RO"/>
        </a:p>
      </dgm:t>
    </dgm:pt>
    <dgm:pt modelId="{A209F983-4214-49D5-9209-9D0AD433C001}">
      <dgm:prSet phldrT="[Text]"/>
      <dgm:spPr/>
      <dgm:t>
        <a:bodyPr/>
        <a:lstStyle/>
        <a:p>
          <a:r>
            <a:rPr lang="ro-RO" dirty="0" smtClean="0"/>
            <a:t>În opinia mea, Consider că,  Eu cred că, </a:t>
          </a:r>
          <a:endParaRPr lang="ro-RO" dirty="0"/>
        </a:p>
      </dgm:t>
    </dgm:pt>
    <dgm:pt modelId="{A7C79C8C-87EC-45B7-9F50-360F2D886CE7}" type="parTrans" cxnId="{88B669FF-88AE-40E8-94DE-AD83428447CA}">
      <dgm:prSet/>
      <dgm:spPr/>
      <dgm:t>
        <a:bodyPr/>
        <a:lstStyle/>
        <a:p>
          <a:endParaRPr lang="ro-RO"/>
        </a:p>
      </dgm:t>
    </dgm:pt>
    <dgm:pt modelId="{07573688-58BA-4044-9659-7D17417D68C0}" type="sibTrans" cxnId="{88B669FF-88AE-40E8-94DE-AD83428447CA}">
      <dgm:prSet/>
      <dgm:spPr/>
      <dgm:t>
        <a:bodyPr/>
        <a:lstStyle/>
        <a:p>
          <a:endParaRPr lang="ro-RO"/>
        </a:p>
      </dgm:t>
    </dgm:pt>
    <dgm:pt modelId="{D7003FB1-C2B9-4CE4-B473-691FF1D71109}">
      <dgm:prSet phldrT="[Text]"/>
      <dgm:spPr/>
      <dgm:t>
        <a:bodyPr/>
        <a:lstStyle/>
        <a:p>
          <a:r>
            <a:rPr lang="ro-RO" dirty="0" smtClean="0"/>
            <a:t>Mediani</a:t>
          </a:r>
          <a:endParaRPr lang="ro-RO" dirty="0"/>
        </a:p>
      </dgm:t>
    </dgm:pt>
    <dgm:pt modelId="{03E4E991-E949-4E39-A22C-C1023D551528}" type="parTrans" cxnId="{20C24DDD-7738-4443-8AFC-D3E0551BDCFF}">
      <dgm:prSet/>
      <dgm:spPr/>
      <dgm:t>
        <a:bodyPr/>
        <a:lstStyle/>
        <a:p>
          <a:endParaRPr lang="ro-RO"/>
        </a:p>
      </dgm:t>
    </dgm:pt>
    <dgm:pt modelId="{992CB7AA-927F-480D-8020-2D900EC665C3}" type="sibTrans" cxnId="{20C24DDD-7738-4443-8AFC-D3E0551BDCFF}">
      <dgm:prSet/>
      <dgm:spPr/>
      <dgm:t>
        <a:bodyPr/>
        <a:lstStyle/>
        <a:p>
          <a:endParaRPr lang="ro-RO"/>
        </a:p>
      </dgm:t>
    </dgm:pt>
    <dgm:pt modelId="{D9C92A1F-1E25-4C09-A402-BAA237ED5999}">
      <dgm:prSet phldrT="[Text]"/>
      <dgm:spPr/>
      <dgm:t>
        <a:bodyPr/>
        <a:lstStyle/>
        <a:p>
          <a:r>
            <a:rPr lang="ro-RO" dirty="0" smtClean="0"/>
            <a:t>În primul rând/ Pe de o parte/ Un prim argument, În al doilea rând/ Pe de altă parte/ Un al doilea argument/ În plus</a:t>
          </a:r>
          <a:endParaRPr lang="ro-RO" dirty="0"/>
        </a:p>
      </dgm:t>
    </dgm:pt>
    <dgm:pt modelId="{A21F3AFC-758F-43D8-8EC1-514C87E4D113}" type="parTrans" cxnId="{F165D5FE-6F0A-42C8-BDB4-0E392B9835A5}">
      <dgm:prSet/>
      <dgm:spPr/>
      <dgm:t>
        <a:bodyPr/>
        <a:lstStyle/>
        <a:p>
          <a:endParaRPr lang="ro-RO"/>
        </a:p>
      </dgm:t>
    </dgm:pt>
    <dgm:pt modelId="{1A6340FD-2E05-4064-8696-44DB8B66E73F}" type="sibTrans" cxnId="{F165D5FE-6F0A-42C8-BDB4-0E392B9835A5}">
      <dgm:prSet/>
      <dgm:spPr/>
      <dgm:t>
        <a:bodyPr/>
        <a:lstStyle/>
        <a:p>
          <a:endParaRPr lang="ro-RO"/>
        </a:p>
      </dgm:t>
    </dgm:pt>
    <dgm:pt modelId="{3F6098D8-2EDD-4406-B9CD-9094EF91351D}">
      <dgm:prSet/>
      <dgm:spPr/>
      <dgm:t>
        <a:bodyPr/>
        <a:lstStyle/>
        <a:p>
          <a:r>
            <a:rPr lang="ro-RO" dirty="0" smtClean="0"/>
            <a:t>Finali</a:t>
          </a:r>
          <a:endParaRPr lang="ro-RO" dirty="0"/>
        </a:p>
      </dgm:t>
    </dgm:pt>
    <dgm:pt modelId="{D0F079A5-6C49-476A-823C-7C256EC4A5DA}" type="parTrans" cxnId="{29172C78-5616-4142-A490-28176D50C9AF}">
      <dgm:prSet/>
      <dgm:spPr/>
      <dgm:t>
        <a:bodyPr/>
        <a:lstStyle/>
        <a:p>
          <a:endParaRPr lang="ro-RO"/>
        </a:p>
      </dgm:t>
    </dgm:pt>
    <dgm:pt modelId="{D7D753ED-C376-44E6-8799-8A4F3CB74799}" type="sibTrans" cxnId="{29172C78-5616-4142-A490-28176D50C9AF}">
      <dgm:prSet/>
      <dgm:spPr/>
      <dgm:t>
        <a:bodyPr/>
        <a:lstStyle/>
        <a:p>
          <a:endParaRPr lang="ro-RO"/>
        </a:p>
      </dgm:t>
    </dgm:pt>
    <dgm:pt modelId="{3729ACD1-CED4-4730-9EE6-0436B0E99E7B}">
      <dgm:prSet/>
      <dgm:spPr/>
      <dgm:t>
        <a:bodyPr/>
        <a:lstStyle/>
        <a:p>
          <a:r>
            <a:rPr lang="ro-RO" dirty="0" smtClean="0"/>
            <a:t>În concluzie/ Așadar/ În consecință/ </a:t>
          </a:r>
          <a:r>
            <a:rPr lang="ro-RO" smtClean="0"/>
            <a:t>Prin urmare</a:t>
          </a:r>
          <a:endParaRPr lang="ro-RO"/>
        </a:p>
      </dgm:t>
    </dgm:pt>
    <dgm:pt modelId="{4BF03B8D-B902-4F61-9388-8F660CB569CC}" type="parTrans" cxnId="{EA239F16-A1BB-4B37-B668-FCCB042A2A1E}">
      <dgm:prSet/>
      <dgm:spPr/>
      <dgm:t>
        <a:bodyPr/>
        <a:lstStyle/>
        <a:p>
          <a:endParaRPr lang="ro-RO"/>
        </a:p>
      </dgm:t>
    </dgm:pt>
    <dgm:pt modelId="{ED633AD6-0A1D-4CC7-B5F2-3CCA629BCEEB}" type="sibTrans" cxnId="{EA239F16-A1BB-4B37-B668-FCCB042A2A1E}">
      <dgm:prSet/>
      <dgm:spPr/>
      <dgm:t>
        <a:bodyPr/>
        <a:lstStyle/>
        <a:p>
          <a:endParaRPr lang="ro-RO"/>
        </a:p>
      </dgm:t>
    </dgm:pt>
    <dgm:pt modelId="{EF47629F-55E1-44CF-AA06-DF08F647E131}" type="pres">
      <dgm:prSet presAssocID="{E91186A1-EB50-4CA9-90BB-FD770B9A445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o-RO"/>
        </a:p>
      </dgm:t>
    </dgm:pt>
    <dgm:pt modelId="{2BC40145-7A34-429D-BCBB-F3272405E170}" type="pres">
      <dgm:prSet presAssocID="{E3C81300-855D-42FA-8B03-8935CCD97758}" presName="hierRoot1" presStyleCnt="0"/>
      <dgm:spPr/>
    </dgm:pt>
    <dgm:pt modelId="{87323B3A-1337-4DF4-BD37-8A629D4DCC63}" type="pres">
      <dgm:prSet presAssocID="{E3C81300-855D-42FA-8B03-8935CCD97758}" presName="composite" presStyleCnt="0"/>
      <dgm:spPr/>
    </dgm:pt>
    <dgm:pt modelId="{0B002F48-EFE5-4A9E-ABD4-A8D4B7D49056}" type="pres">
      <dgm:prSet presAssocID="{E3C81300-855D-42FA-8B03-8935CCD97758}" presName="background" presStyleLbl="node0" presStyleIdx="0" presStyleCnt="1"/>
      <dgm:spPr/>
    </dgm:pt>
    <dgm:pt modelId="{3973B5D5-E416-4E8F-83A3-F2E78CD05507}" type="pres">
      <dgm:prSet presAssocID="{E3C81300-855D-42FA-8B03-8935CCD9775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00A165FB-9623-45BA-82F2-9CE7276E6BD4}" type="pres">
      <dgm:prSet presAssocID="{E3C81300-855D-42FA-8B03-8935CCD97758}" presName="hierChild2" presStyleCnt="0"/>
      <dgm:spPr/>
    </dgm:pt>
    <dgm:pt modelId="{C44CBA97-CA62-4BC0-95D6-CD3D4D4CD792}" type="pres">
      <dgm:prSet presAssocID="{5CD699B8-4044-4B73-9982-5AEAAD91C0B1}" presName="Name10" presStyleLbl="parChTrans1D2" presStyleIdx="0" presStyleCnt="3"/>
      <dgm:spPr/>
      <dgm:t>
        <a:bodyPr/>
        <a:lstStyle/>
        <a:p>
          <a:endParaRPr lang="ro-RO"/>
        </a:p>
      </dgm:t>
    </dgm:pt>
    <dgm:pt modelId="{142D3DC8-ACEF-420E-AF9D-69BDB4BFF904}" type="pres">
      <dgm:prSet presAssocID="{E2132215-2E42-40E2-B616-8717C83357DA}" presName="hierRoot2" presStyleCnt="0"/>
      <dgm:spPr/>
    </dgm:pt>
    <dgm:pt modelId="{D12714A0-689F-498E-A93F-7F54D640BF41}" type="pres">
      <dgm:prSet presAssocID="{E2132215-2E42-40E2-B616-8717C83357DA}" presName="composite2" presStyleCnt="0"/>
      <dgm:spPr/>
    </dgm:pt>
    <dgm:pt modelId="{AEDDE085-A9A0-4410-A16D-697FC094A4AA}" type="pres">
      <dgm:prSet presAssocID="{E2132215-2E42-40E2-B616-8717C83357DA}" presName="background2" presStyleLbl="node2" presStyleIdx="0" presStyleCnt="3"/>
      <dgm:spPr/>
    </dgm:pt>
    <dgm:pt modelId="{BD7D7D38-B7FE-4E0A-A37B-2997F52C3107}" type="pres">
      <dgm:prSet presAssocID="{E2132215-2E42-40E2-B616-8717C83357DA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EFA28706-C5CB-4DE3-80DC-3AA3784417A5}" type="pres">
      <dgm:prSet presAssocID="{E2132215-2E42-40E2-B616-8717C83357DA}" presName="hierChild3" presStyleCnt="0"/>
      <dgm:spPr/>
    </dgm:pt>
    <dgm:pt modelId="{C5F4D4B3-CE21-48DA-B393-1E8F4C50BE9D}" type="pres">
      <dgm:prSet presAssocID="{A7C79C8C-87EC-45B7-9F50-360F2D886CE7}" presName="Name17" presStyleLbl="parChTrans1D3" presStyleIdx="0" presStyleCnt="3"/>
      <dgm:spPr/>
      <dgm:t>
        <a:bodyPr/>
        <a:lstStyle/>
        <a:p>
          <a:endParaRPr lang="ro-RO"/>
        </a:p>
      </dgm:t>
    </dgm:pt>
    <dgm:pt modelId="{FC3F3EF5-3112-421B-ADD8-A221C1F8B834}" type="pres">
      <dgm:prSet presAssocID="{A209F983-4214-49D5-9209-9D0AD433C001}" presName="hierRoot3" presStyleCnt="0"/>
      <dgm:spPr/>
    </dgm:pt>
    <dgm:pt modelId="{4E945608-27DC-4322-A5B3-0F0A48760A4F}" type="pres">
      <dgm:prSet presAssocID="{A209F983-4214-49D5-9209-9D0AD433C001}" presName="composite3" presStyleCnt="0"/>
      <dgm:spPr/>
    </dgm:pt>
    <dgm:pt modelId="{15061B90-E164-40C1-8203-16866293D6FB}" type="pres">
      <dgm:prSet presAssocID="{A209F983-4214-49D5-9209-9D0AD433C001}" presName="background3" presStyleLbl="node3" presStyleIdx="0" presStyleCnt="3"/>
      <dgm:spPr/>
    </dgm:pt>
    <dgm:pt modelId="{46E9326B-3B54-4EE8-A7D6-F10CAA3E3632}" type="pres">
      <dgm:prSet presAssocID="{A209F983-4214-49D5-9209-9D0AD433C001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C38A5A2E-C460-4B8D-BD30-0837F3814260}" type="pres">
      <dgm:prSet presAssocID="{A209F983-4214-49D5-9209-9D0AD433C001}" presName="hierChild4" presStyleCnt="0"/>
      <dgm:spPr/>
    </dgm:pt>
    <dgm:pt modelId="{A439D027-1BA3-4F33-81A9-23F26C2AFE57}" type="pres">
      <dgm:prSet presAssocID="{03E4E991-E949-4E39-A22C-C1023D551528}" presName="Name10" presStyleLbl="parChTrans1D2" presStyleIdx="1" presStyleCnt="3"/>
      <dgm:spPr/>
      <dgm:t>
        <a:bodyPr/>
        <a:lstStyle/>
        <a:p>
          <a:endParaRPr lang="ro-RO"/>
        </a:p>
      </dgm:t>
    </dgm:pt>
    <dgm:pt modelId="{B42B7FAB-90AD-4022-8741-BF84B201F990}" type="pres">
      <dgm:prSet presAssocID="{D7003FB1-C2B9-4CE4-B473-691FF1D71109}" presName="hierRoot2" presStyleCnt="0"/>
      <dgm:spPr/>
    </dgm:pt>
    <dgm:pt modelId="{92522578-C2BB-433B-8B59-B72308FF7088}" type="pres">
      <dgm:prSet presAssocID="{D7003FB1-C2B9-4CE4-B473-691FF1D71109}" presName="composite2" presStyleCnt="0"/>
      <dgm:spPr/>
    </dgm:pt>
    <dgm:pt modelId="{BB550787-A6F7-490F-8F8E-E5C14CFF2B5D}" type="pres">
      <dgm:prSet presAssocID="{D7003FB1-C2B9-4CE4-B473-691FF1D71109}" presName="background2" presStyleLbl="node2" presStyleIdx="1" presStyleCnt="3"/>
      <dgm:spPr/>
    </dgm:pt>
    <dgm:pt modelId="{213BCC34-E191-4481-AAF7-2F87A11572D8}" type="pres">
      <dgm:prSet presAssocID="{D7003FB1-C2B9-4CE4-B473-691FF1D7110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E0A1F83E-A79E-4F4F-87BA-7A18F738C1B8}" type="pres">
      <dgm:prSet presAssocID="{D7003FB1-C2B9-4CE4-B473-691FF1D71109}" presName="hierChild3" presStyleCnt="0"/>
      <dgm:spPr/>
    </dgm:pt>
    <dgm:pt modelId="{46814C33-3481-477B-A541-9AD90284019D}" type="pres">
      <dgm:prSet presAssocID="{A21F3AFC-758F-43D8-8EC1-514C87E4D113}" presName="Name17" presStyleLbl="parChTrans1D3" presStyleIdx="1" presStyleCnt="3"/>
      <dgm:spPr/>
      <dgm:t>
        <a:bodyPr/>
        <a:lstStyle/>
        <a:p>
          <a:endParaRPr lang="ro-RO"/>
        </a:p>
      </dgm:t>
    </dgm:pt>
    <dgm:pt modelId="{29984C03-056B-4810-806C-28851DF8DC06}" type="pres">
      <dgm:prSet presAssocID="{D9C92A1F-1E25-4C09-A402-BAA237ED5999}" presName="hierRoot3" presStyleCnt="0"/>
      <dgm:spPr/>
    </dgm:pt>
    <dgm:pt modelId="{25FFA0DB-0305-49AE-9274-20C72E2EA6A8}" type="pres">
      <dgm:prSet presAssocID="{D9C92A1F-1E25-4C09-A402-BAA237ED5999}" presName="composite3" presStyleCnt="0"/>
      <dgm:spPr/>
    </dgm:pt>
    <dgm:pt modelId="{4C2A932A-DF49-43B8-9498-E61705480AD2}" type="pres">
      <dgm:prSet presAssocID="{D9C92A1F-1E25-4C09-A402-BAA237ED5999}" presName="background3" presStyleLbl="node3" presStyleIdx="1" presStyleCnt="3"/>
      <dgm:spPr/>
    </dgm:pt>
    <dgm:pt modelId="{46578D32-E0DA-4086-B983-852AA0B20CEC}" type="pres">
      <dgm:prSet presAssocID="{D9C92A1F-1E25-4C09-A402-BAA237ED5999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B1015FD7-37F0-4223-A4F4-5FF507D0513B}" type="pres">
      <dgm:prSet presAssocID="{D9C92A1F-1E25-4C09-A402-BAA237ED5999}" presName="hierChild4" presStyleCnt="0"/>
      <dgm:spPr/>
    </dgm:pt>
    <dgm:pt modelId="{6E96937B-C9B0-421E-86CC-327CC362288A}" type="pres">
      <dgm:prSet presAssocID="{D0F079A5-6C49-476A-823C-7C256EC4A5DA}" presName="Name10" presStyleLbl="parChTrans1D2" presStyleIdx="2" presStyleCnt="3"/>
      <dgm:spPr/>
      <dgm:t>
        <a:bodyPr/>
        <a:lstStyle/>
        <a:p>
          <a:endParaRPr lang="ro-RO"/>
        </a:p>
      </dgm:t>
    </dgm:pt>
    <dgm:pt modelId="{796362FC-B79F-4001-BB74-06D6B4A4A984}" type="pres">
      <dgm:prSet presAssocID="{3F6098D8-2EDD-4406-B9CD-9094EF91351D}" presName="hierRoot2" presStyleCnt="0"/>
      <dgm:spPr/>
    </dgm:pt>
    <dgm:pt modelId="{EA5F5F15-0EA5-44DC-A0A5-BEA460505A5F}" type="pres">
      <dgm:prSet presAssocID="{3F6098D8-2EDD-4406-B9CD-9094EF91351D}" presName="composite2" presStyleCnt="0"/>
      <dgm:spPr/>
    </dgm:pt>
    <dgm:pt modelId="{D9158001-4E24-4047-BA8E-FFC2C387D83E}" type="pres">
      <dgm:prSet presAssocID="{3F6098D8-2EDD-4406-B9CD-9094EF91351D}" presName="background2" presStyleLbl="node2" presStyleIdx="2" presStyleCnt="3"/>
      <dgm:spPr/>
    </dgm:pt>
    <dgm:pt modelId="{359B5318-0300-464B-B717-961EDF0B2966}" type="pres">
      <dgm:prSet presAssocID="{3F6098D8-2EDD-4406-B9CD-9094EF91351D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53B53923-57F6-4D59-893C-6FFCEABDFA82}" type="pres">
      <dgm:prSet presAssocID="{3F6098D8-2EDD-4406-B9CD-9094EF91351D}" presName="hierChild3" presStyleCnt="0"/>
      <dgm:spPr/>
    </dgm:pt>
    <dgm:pt modelId="{8C3C488D-523C-4AF1-B0B9-C2C2F5A96707}" type="pres">
      <dgm:prSet presAssocID="{4BF03B8D-B902-4F61-9388-8F660CB569CC}" presName="Name17" presStyleLbl="parChTrans1D3" presStyleIdx="2" presStyleCnt="3"/>
      <dgm:spPr/>
      <dgm:t>
        <a:bodyPr/>
        <a:lstStyle/>
        <a:p>
          <a:endParaRPr lang="ro-RO"/>
        </a:p>
      </dgm:t>
    </dgm:pt>
    <dgm:pt modelId="{1D5F9B58-242E-411C-B47A-2715E4BEFA27}" type="pres">
      <dgm:prSet presAssocID="{3729ACD1-CED4-4730-9EE6-0436B0E99E7B}" presName="hierRoot3" presStyleCnt="0"/>
      <dgm:spPr/>
    </dgm:pt>
    <dgm:pt modelId="{0E87F94D-D1BD-4B3A-9FF6-833F5D156809}" type="pres">
      <dgm:prSet presAssocID="{3729ACD1-CED4-4730-9EE6-0436B0E99E7B}" presName="composite3" presStyleCnt="0"/>
      <dgm:spPr/>
    </dgm:pt>
    <dgm:pt modelId="{49CE723E-B244-4769-ADF4-9EBE22060DE1}" type="pres">
      <dgm:prSet presAssocID="{3729ACD1-CED4-4730-9EE6-0436B0E99E7B}" presName="background3" presStyleLbl="node3" presStyleIdx="2" presStyleCnt="3"/>
      <dgm:spPr/>
    </dgm:pt>
    <dgm:pt modelId="{7F1DAA99-A6D2-4932-B705-9595DE0BC656}" type="pres">
      <dgm:prSet presAssocID="{3729ACD1-CED4-4730-9EE6-0436B0E99E7B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549342CA-5D39-49E7-AC13-CDDA817529FC}" type="pres">
      <dgm:prSet presAssocID="{3729ACD1-CED4-4730-9EE6-0436B0E99E7B}" presName="hierChild4" presStyleCnt="0"/>
      <dgm:spPr/>
    </dgm:pt>
  </dgm:ptLst>
  <dgm:cxnLst>
    <dgm:cxn modelId="{20C24DDD-7738-4443-8AFC-D3E0551BDCFF}" srcId="{E3C81300-855D-42FA-8B03-8935CCD97758}" destId="{D7003FB1-C2B9-4CE4-B473-691FF1D71109}" srcOrd="1" destOrd="0" parTransId="{03E4E991-E949-4E39-A22C-C1023D551528}" sibTransId="{992CB7AA-927F-480D-8020-2D900EC665C3}"/>
    <dgm:cxn modelId="{5053147F-1D19-4FC2-80DA-9A30BE70D007}" type="presOf" srcId="{A209F983-4214-49D5-9209-9D0AD433C001}" destId="{46E9326B-3B54-4EE8-A7D6-F10CAA3E3632}" srcOrd="0" destOrd="0" presId="urn:microsoft.com/office/officeart/2005/8/layout/hierarchy1"/>
    <dgm:cxn modelId="{39BA4BE7-96CC-4670-B427-09806F1746C4}" srcId="{E3C81300-855D-42FA-8B03-8935CCD97758}" destId="{E2132215-2E42-40E2-B616-8717C83357DA}" srcOrd="0" destOrd="0" parTransId="{5CD699B8-4044-4B73-9982-5AEAAD91C0B1}" sibTransId="{A16FE599-830F-4608-9290-72472685DFEC}"/>
    <dgm:cxn modelId="{539B3C2E-3FE8-4711-8F1D-9A849A582698}" type="presOf" srcId="{5CD699B8-4044-4B73-9982-5AEAAD91C0B1}" destId="{C44CBA97-CA62-4BC0-95D6-CD3D4D4CD792}" srcOrd="0" destOrd="0" presId="urn:microsoft.com/office/officeart/2005/8/layout/hierarchy1"/>
    <dgm:cxn modelId="{29172C78-5616-4142-A490-28176D50C9AF}" srcId="{E3C81300-855D-42FA-8B03-8935CCD97758}" destId="{3F6098D8-2EDD-4406-B9CD-9094EF91351D}" srcOrd="2" destOrd="0" parTransId="{D0F079A5-6C49-476A-823C-7C256EC4A5DA}" sibTransId="{D7D753ED-C376-44E6-8799-8A4F3CB74799}"/>
    <dgm:cxn modelId="{E02816D9-9A8D-41A5-8090-EB4B87915A5A}" type="presOf" srcId="{D0F079A5-6C49-476A-823C-7C256EC4A5DA}" destId="{6E96937B-C9B0-421E-86CC-327CC362288A}" srcOrd="0" destOrd="0" presId="urn:microsoft.com/office/officeart/2005/8/layout/hierarchy1"/>
    <dgm:cxn modelId="{F165D5FE-6F0A-42C8-BDB4-0E392B9835A5}" srcId="{D7003FB1-C2B9-4CE4-B473-691FF1D71109}" destId="{D9C92A1F-1E25-4C09-A402-BAA237ED5999}" srcOrd="0" destOrd="0" parTransId="{A21F3AFC-758F-43D8-8EC1-514C87E4D113}" sibTransId="{1A6340FD-2E05-4064-8696-44DB8B66E73F}"/>
    <dgm:cxn modelId="{F0A3A574-A6F0-485B-B6D5-ADB7F331E770}" type="presOf" srcId="{3729ACD1-CED4-4730-9EE6-0436B0E99E7B}" destId="{7F1DAA99-A6D2-4932-B705-9595DE0BC656}" srcOrd="0" destOrd="0" presId="urn:microsoft.com/office/officeart/2005/8/layout/hierarchy1"/>
    <dgm:cxn modelId="{EA239F16-A1BB-4B37-B668-FCCB042A2A1E}" srcId="{3F6098D8-2EDD-4406-B9CD-9094EF91351D}" destId="{3729ACD1-CED4-4730-9EE6-0436B0E99E7B}" srcOrd="0" destOrd="0" parTransId="{4BF03B8D-B902-4F61-9388-8F660CB569CC}" sibTransId="{ED633AD6-0A1D-4CC7-B5F2-3CCA629BCEEB}"/>
    <dgm:cxn modelId="{1E91A43B-4C97-410B-B57A-3A36BC955279}" type="presOf" srcId="{3F6098D8-2EDD-4406-B9CD-9094EF91351D}" destId="{359B5318-0300-464B-B717-961EDF0B2966}" srcOrd="0" destOrd="0" presId="urn:microsoft.com/office/officeart/2005/8/layout/hierarchy1"/>
    <dgm:cxn modelId="{88B669FF-88AE-40E8-94DE-AD83428447CA}" srcId="{E2132215-2E42-40E2-B616-8717C83357DA}" destId="{A209F983-4214-49D5-9209-9D0AD433C001}" srcOrd="0" destOrd="0" parTransId="{A7C79C8C-87EC-45B7-9F50-360F2D886CE7}" sibTransId="{07573688-58BA-4044-9659-7D17417D68C0}"/>
    <dgm:cxn modelId="{952A8AD6-1E23-41B4-B28B-AF7E803F9616}" type="presOf" srcId="{E2132215-2E42-40E2-B616-8717C83357DA}" destId="{BD7D7D38-B7FE-4E0A-A37B-2997F52C3107}" srcOrd="0" destOrd="0" presId="urn:microsoft.com/office/officeart/2005/8/layout/hierarchy1"/>
    <dgm:cxn modelId="{042EC3BE-B645-4D2C-AB0B-2CF7716E237E}" type="presOf" srcId="{E3C81300-855D-42FA-8B03-8935CCD97758}" destId="{3973B5D5-E416-4E8F-83A3-F2E78CD05507}" srcOrd="0" destOrd="0" presId="urn:microsoft.com/office/officeart/2005/8/layout/hierarchy1"/>
    <dgm:cxn modelId="{6DF0A960-987F-452C-A1FA-9042407AB2FE}" type="presOf" srcId="{4BF03B8D-B902-4F61-9388-8F660CB569CC}" destId="{8C3C488D-523C-4AF1-B0B9-C2C2F5A96707}" srcOrd="0" destOrd="0" presId="urn:microsoft.com/office/officeart/2005/8/layout/hierarchy1"/>
    <dgm:cxn modelId="{3902E2A1-5523-4563-B0BC-5E687A183F5F}" type="presOf" srcId="{A21F3AFC-758F-43D8-8EC1-514C87E4D113}" destId="{46814C33-3481-477B-A541-9AD90284019D}" srcOrd="0" destOrd="0" presId="urn:microsoft.com/office/officeart/2005/8/layout/hierarchy1"/>
    <dgm:cxn modelId="{B8E044E5-6371-41EF-B81A-45AA7D64EEAE}" type="presOf" srcId="{E91186A1-EB50-4CA9-90BB-FD770B9A445B}" destId="{EF47629F-55E1-44CF-AA06-DF08F647E131}" srcOrd="0" destOrd="0" presId="urn:microsoft.com/office/officeart/2005/8/layout/hierarchy1"/>
    <dgm:cxn modelId="{3B97F804-61C4-4D5E-9153-E88AADE19327}" type="presOf" srcId="{A7C79C8C-87EC-45B7-9F50-360F2D886CE7}" destId="{C5F4D4B3-CE21-48DA-B393-1E8F4C50BE9D}" srcOrd="0" destOrd="0" presId="urn:microsoft.com/office/officeart/2005/8/layout/hierarchy1"/>
    <dgm:cxn modelId="{009C7B97-09C0-4E4F-A72E-788B7C417781}" type="presOf" srcId="{D7003FB1-C2B9-4CE4-B473-691FF1D71109}" destId="{213BCC34-E191-4481-AAF7-2F87A11572D8}" srcOrd="0" destOrd="0" presId="urn:microsoft.com/office/officeart/2005/8/layout/hierarchy1"/>
    <dgm:cxn modelId="{7EE04158-E479-45B1-AE3A-DB868C5B57BE}" type="presOf" srcId="{D9C92A1F-1E25-4C09-A402-BAA237ED5999}" destId="{46578D32-E0DA-4086-B983-852AA0B20CEC}" srcOrd="0" destOrd="0" presId="urn:microsoft.com/office/officeart/2005/8/layout/hierarchy1"/>
    <dgm:cxn modelId="{376EB495-A167-410F-B1F0-7F41432BA7D4}" type="presOf" srcId="{03E4E991-E949-4E39-A22C-C1023D551528}" destId="{A439D027-1BA3-4F33-81A9-23F26C2AFE57}" srcOrd="0" destOrd="0" presId="urn:microsoft.com/office/officeart/2005/8/layout/hierarchy1"/>
    <dgm:cxn modelId="{A781D3A6-6506-4057-A652-6031602700C1}" srcId="{E91186A1-EB50-4CA9-90BB-FD770B9A445B}" destId="{E3C81300-855D-42FA-8B03-8935CCD97758}" srcOrd="0" destOrd="0" parTransId="{C47ECA72-1925-4A34-8AD0-65A04B004A32}" sibTransId="{020AD3C5-9DF1-4C9E-9CFB-F0EA4F6AFE29}"/>
    <dgm:cxn modelId="{E353BCBF-D03D-41D7-879E-F3D2F3648899}" type="presParOf" srcId="{EF47629F-55E1-44CF-AA06-DF08F647E131}" destId="{2BC40145-7A34-429D-BCBB-F3272405E170}" srcOrd="0" destOrd="0" presId="urn:microsoft.com/office/officeart/2005/8/layout/hierarchy1"/>
    <dgm:cxn modelId="{56A92972-23C5-45A9-BDCA-7F8200A21374}" type="presParOf" srcId="{2BC40145-7A34-429D-BCBB-F3272405E170}" destId="{87323B3A-1337-4DF4-BD37-8A629D4DCC63}" srcOrd="0" destOrd="0" presId="urn:microsoft.com/office/officeart/2005/8/layout/hierarchy1"/>
    <dgm:cxn modelId="{97617C73-913D-483A-8FB7-E2C7C60C4934}" type="presParOf" srcId="{87323B3A-1337-4DF4-BD37-8A629D4DCC63}" destId="{0B002F48-EFE5-4A9E-ABD4-A8D4B7D49056}" srcOrd="0" destOrd="0" presId="urn:microsoft.com/office/officeart/2005/8/layout/hierarchy1"/>
    <dgm:cxn modelId="{06C98037-0B50-41F5-B002-6257A7148DD5}" type="presParOf" srcId="{87323B3A-1337-4DF4-BD37-8A629D4DCC63}" destId="{3973B5D5-E416-4E8F-83A3-F2E78CD05507}" srcOrd="1" destOrd="0" presId="urn:microsoft.com/office/officeart/2005/8/layout/hierarchy1"/>
    <dgm:cxn modelId="{A5DE1A68-D617-4DE8-8417-FEA71751E1E0}" type="presParOf" srcId="{2BC40145-7A34-429D-BCBB-F3272405E170}" destId="{00A165FB-9623-45BA-82F2-9CE7276E6BD4}" srcOrd="1" destOrd="0" presId="urn:microsoft.com/office/officeart/2005/8/layout/hierarchy1"/>
    <dgm:cxn modelId="{EEF40AAE-790B-4ABE-BD33-89CDD93DA040}" type="presParOf" srcId="{00A165FB-9623-45BA-82F2-9CE7276E6BD4}" destId="{C44CBA97-CA62-4BC0-95D6-CD3D4D4CD792}" srcOrd="0" destOrd="0" presId="urn:microsoft.com/office/officeart/2005/8/layout/hierarchy1"/>
    <dgm:cxn modelId="{561B5E62-A645-4DB8-8DB0-CD3D427E2503}" type="presParOf" srcId="{00A165FB-9623-45BA-82F2-9CE7276E6BD4}" destId="{142D3DC8-ACEF-420E-AF9D-69BDB4BFF904}" srcOrd="1" destOrd="0" presId="urn:microsoft.com/office/officeart/2005/8/layout/hierarchy1"/>
    <dgm:cxn modelId="{E81616D8-46D8-4087-AD24-1A1A8D496C80}" type="presParOf" srcId="{142D3DC8-ACEF-420E-AF9D-69BDB4BFF904}" destId="{D12714A0-689F-498E-A93F-7F54D640BF41}" srcOrd="0" destOrd="0" presId="urn:microsoft.com/office/officeart/2005/8/layout/hierarchy1"/>
    <dgm:cxn modelId="{799937F2-F159-4916-8389-CF30B4E64FF4}" type="presParOf" srcId="{D12714A0-689F-498E-A93F-7F54D640BF41}" destId="{AEDDE085-A9A0-4410-A16D-697FC094A4AA}" srcOrd="0" destOrd="0" presId="urn:microsoft.com/office/officeart/2005/8/layout/hierarchy1"/>
    <dgm:cxn modelId="{5D24ED24-6B85-48D6-92EB-09E1665F504C}" type="presParOf" srcId="{D12714A0-689F-498E-A93F-7F54D640BF41}" destId="{BD7D7D38-B7FE-4E0A-A37B-2997F52C3107}" srcOrd="1" destOrd="0" presId="urn:microsoft.com/office/officeart/2005/8/layout/hierarchy1"/>
    <dgm:cxn modelId="{4E1414E6-B4B7-446F-8861-A5ED7E851A43}" type="presParOf" srcId="{142D3DC8-ACEF-420E-AF9D-69BDB4BFF904}" destId="{EFA28706-C5CB-4DE3-80DC-3AA3784417A5}" srcOrd="1" destOrd="0" presId="urn:microsoft.com/office/officeart/2005/8/layout/hierarchy1"/>
    <dgm:cxn modelId="{70BB1787-333E-4ADB-85C4-0B81ACD91C90}" type="presParOf" srcId="{EFA28706-C5CB-4DE3-80DC-3AA3784417A5}" destId="{C5F4D4B3-CE21-48DA-B393-1E8F4C50BE9D}" srcOrd="0" destOrd="0" presId="urn:microsoft.com/office/officeart/2005/8/layout/hierarchy1"/>
    <dgm:cxn modelId="{65776F2B-D42C-4F0B-AC70-7F8297B7EC03}" type="presParOf" srcId="{EFA28706-C5CB-4DE3-80DC-3AA3784417A5}" destId="{FC3F3EF5-3112-421B-ADD8-A221C1F8B834}" srcOrd="1" destOrd="0" presId="urn:microsoft.com/office/officeart/2005/8/layout/hierarchy1"/>
    <dgm:cxn modelId="{30AD10DF-2342-43B1-80D3-338FD5F8CA40}" type="presParOf" srcId="{FC3F3EF5-3112-421B-ADD8-A221C1F8B834}" destId="{4E945608-27DC-4322-A5B3-0F0A48760A4F}" srcOrd="0" destOrd="0" presId="urn:microsoft.com/office/officeart/2005/8/layout/hierarchy1"/>
    <dgm:cxn modelId="{7434C1F4-92E6-4C0B-8905-1DCCAAD8EBEA}" type="presParOf" srcId="{4E945608-27DC-4322-A5B3-0F0A48760A4F}" destId="{15061B90-E164-40C1-8203-16866293D6FB}" srcOrd="0" destOrd="0" presId="urn:microsoft.com/office/officeart/2005/8/layout/hierarchy1"/>
    <dgm:cxn modelId="{DDB5C7C0-A620-4ED9-A5EB-0C38BC2DE050}" type="presParOf" srcId="{4E945608-27DC-4322-A5B3-0F0A48760A4F}" destId="{46E9326B-3B54-4EE8-A7D6-F10CAA3E3632}" srcOrd="1" destOrd="0" presId="urn:microsoft.com/office/officeart/2005/8/layout/hierarchy1"/>
    <dgm:cxn modelId="{4DACA2A0-24A9-4133-87A7-DB71974034A1}" type="presParOf" srcId="{FC3F3EF5-3112-421B-ADD8-A221C1F8B834}" destId="{C38A5A2E-C460-4B8D-BD30-0837F3814260}" srcOrd="1" destOrd="0" presId="urn:microsoft.com/office/officeart/2005/8/layout/hierarchy1"/>
    <dgm:cxn modelId="{FF137866-295E-42CE-831D-CDBADEC9E93B}" type="presParOf" srcId="{00A165FB-9623-45BA-82F2-9CE7276E6BD4}" destId="{A439D027-1BA3-4F33-81A9-23F26C2AFE57}" srcOrd="2" destOrd="0" presId="urn:microsoft.com/office/officeart/2005/8/layout/hierarchy1"/>
    <dgm:cxn modelId="{A2A68655-589E-455B-A202-01E661EC34BC}" type="presParOf" srcId="{00A165FB-9623-45BA-82F2-9CE7276E6BD4}" destId="{B42B7FAB-90AD-4022-8741-BF84B201F990}" srcOrd="3" destOrd="0" presId="urn:microsoft.com/office/officeart/2005/8/layout/hierarchy1"/>
    <dgm:cxn modelId="{59CDE838-6ABF-491A-802B-C2E82C6CC4EC}" type="presParOf" srcId="{B42B7FAB-90AD-4022-8741-BF84B201F990}" destId="{92522578-C2BB-433B-8B59-B72308FF7088}" srcOrd="0" destOrd="0" presId="urn:microsoft.com/office/officeart/2005/8/layout/hierarchy1"/>
    <dgm:cxn modelId="{D2FD0E1C-6EE7-4D50-AF3C-85C6A07F8EF1}" type="presParOf" srcId="{92522578-C2BB-433B-8B59-B72308FF7088}" destId="{BB550787-A6F7-490F-8F8E-E5C14CFF2B5D}" srcOrd="0" destOrd="0" presId="urn:microsoft.com/office/officeart/2005/8/layout/hierarchy1"/>
    <dgm:cxn modelId="{56B46044-116D-464D-80B5-EF0C39AE3DF9}" type="presParOf" srcId="{92522578-C2BB-433B-8B59-B72308FF7088}" destId="{213BCC34-E191-4481-AAF7-2F87A11572D8}" srcOrd="1" destOrd="0" presId="urn:microsoft.com/office/officeart/2005/8/layout/hierarchy1"/>
    <dgm:cxn modelId="{104E2DED-064A-494C-A6FF-62432C489C70}" type="presParOf" srcId="{B42B7FAB-90AD-4022-8741-BF84B201F990}" destId="{E0A1F83E-A79E-4F4F-87BA-7A18F738C1B8}" srcOrd="1" destOrd="0" presId="urn:microsoft.com/office/officeart/2005/8/layout/hierarchy1"/>
    <dgm:cxn modelId="{19AEB5EC-18CA-4BED-89EA-5F935CBBD19A}" type="presParOf" srcId="{E0A1F83E-A79E-4F4F-87BA-7A18F738C1B8}" destId="{46814C33-3481-477B-A541-9AD90284019D}" srcOrd="0" destOrd="0" presId="urn:microsoft.com/office/officeart/2005/8/layout/hierarchy1"/>
    <dgm:cxn modelId="{215E8AD1-F574-431D-AB1B-614CE0B05281}" type="presParOf" srcId="{E0A1F83E-A79E-4F4F-87BA-7A18F738C1B8}" destId="{29984C03-056B-4810-806C-28851DF8DC06}" srcOrd="1" destOrd="0" presId="urn:microsoft.com/office/officeart/2005/8/layout/hierarchy1"/>
    <dgm:cxn modelId="{8775DBD2-303A-4364-A1D0-C09CEA41898B}" type="presParOf" srcId="{29984C03-056B-4810-806C-28851DF8DC06}" destId="{25FFA0DB-0305-49AE-9274-20C72E2EA6A8}" srcOrd="0" destOrd="0" presId="urn:microsoft.com/office/officeart/2005/8/layout/hierarchy1"/>
    <dgm:cxn modelId="{74942652-6A12-4BA8-979F-3EE835B99501}" type="presParOf" srcId="{25FFA0DB-0305-49AE-9274-20C72E2EA6A8}" destId="{4C2A932A-DF49-43B8-9498-E61705480AD2}" srcOrd="0" destOrd="0" presId="urn:microsoft.com/office/officeart/2005/8/layout/hierarchy1"/>
    <dgm:cxn modelId="{BA9F9BA4-1D97-4F69-AF08-8AA5B1453AF8}" type="presParOf" srcId="{25FFA0DB-0305-49AE-9274-20C72E2EA6A8}" destId="{46578D32-E0DA-4086-B983-852AA0B20CEC}" srcOrd="1" destOrd="0" presId="urn:microsoft.com/office/officeart/2005/8/layout/hierarchy1"/>
    <dgm:cxn modelId="{0730368F-383D-4A79-8AF1-31A2D3B1534F}" type="presParOf" srcId="{29984C03-056B-4810-806C-28851DF8DC06}" destId="{B1015FD7-37F0-4223-A4F4-5FF507D0513B}" srcOrd="1" destOrd="0" presId="urn:microsoft.com/office/officeart/2005/8/layout/hierarchy1"/>
    <dgm:cxn modelId="{4FDBD6EE-921D-4D18-B874-B9E16607A29C}" type="presParOf" srcId="{00A165FB-9623-45BA-82F2-9CE7276E6BD4}" destId="{6E96937B-C9B0-421E-86CC-327CC362288A}" srcOrd="4" destOrd="0" presId="urn:microsoft.com/office/officeart/2005/8/layout/hierarchy1"/>
    <dgm:cxn modelId="{413D2D89-1727-4A49-BD38-7B1AAA5CB101}" type="presParOf" srcId="{00A165FB-9623-45BA-82F2-9CE7276E6BD4}" destId="{796362FC-B79F-4001-BB74-06D6B4A4A984}" srcOrd="5" destOrd="0" presId="urn:microsoft.com/office/officeart/2005/8/layout/hierarchy1"/>
    <dgm:cxn modelId="{9B68C220-63D6-4228-B2D0-6D6F9F0A4031}" type="presParOf" srcId="{796362FC-B79F-4001-BB74-06D6B4A4A984}" destId="{EA5F5F15-0EA5-44DC-A0A5-BEA460505A5F}" srcOrd="0" destOrd="0" presId="urn:microsoft.com/office/officeart/2005/8/layout/hierarchy1"/>
    <dgm:cxn modelId="{39454B5A-B6AB-4114-8505-8D31DF55F759}" type="presParOf" srcId="{EA5F5F15-0EA5-44DC-A0A5-BEA460505A5F}" destId="{D9158001-4E24-4047-BA8E-FFC2C387D83E}" srcOrd="0" destOrd="0" presId="urn:microsoft.com/office/officeart/2005/8/layout/hierarchy1"/>
    <dgm:cxn modelId="{D1362FCB-3D57-4B2A-A265-A4C3AC5D564A}" type="presParOf" srcId="{EA5F5F15-0EA5-44DC-A0A5-BEA460505A5F}" destId="{359B5318-0300-464B-B717-961EDF0B2966}" srcOrd="1" destOrd="0" presId="urn:microsoft.com/office/officeart/2005/8/layout/hierarchy1"/>
    <dgm:cxn modelId="{754D7215-6099-4C08-A2CE-3F0DD4FAE805}" type="presParOf" srcId="{796362FC-B79F-4001-BB74-06D6B4A4A984}" destId="{53B53923-57F6-4D59-893C-6FFCEABDFA82}" srcOrd="1" destOrd="0" presId="urn:microsoft.com/office/officeart/2005/8/layout/hierarchy1"/>
    <dgm:cxn modelId="{EFD62415-A42F-413B-B35C-9B0C20E235EC}" type="presParOf" srcId="{53B53923-57F6-4D59-893C-6FFCEABDFA82}" destId="{8C3C488D-523C-4AF1-B0B9-C2C2F5A96707}" srcOrd="0" destOrd="0" presId="urn:microsoft.com/office/officeart/2005/8/layout/hierarchy1"/>
    <dgm:cxn modelId="{4E32CFD5-1CF4-4D50-94EF-DE0E948FF268}" type="presParOf" srcId="{53B53923-57F6-4D59-893C-6FFCEABDFA82}" destId="{1D5F9B58-242E-411C-B47A-2715E4BEFA27}" srcOrd="1" destOrd="0" presId="urn:microsoft.com/office/officeart/2005/8/layout/hierarchy1"/>
    <dgm:cxn modelId="{272EBA64-7EC4-4618-B484-D312A22B67D2}" type="presParOf" srcId="{1D5F9B58-242E-411C-B47A-2715E4BEFA27}" destId="{0E87F94D-D1BD-4B3A-9FF6-833F5D156809}" srcOrd="0" destOrd="0" presId="urn:microsoft.com/office/officeart/2005/8/layout/hierarchy1"/>
    <dgm:cxn modelId="{9CE77551-6A7C-4981-BF73-B7DB98802ADF}" type="presParOf" srcId="{0E87F94D-D1BD-4B3A-9FF6-833F5D156809}" destId="{49CE723E-B244-4769-ADF4-9EBE22060DE1}" srcOrd="0" destOrd="0" presId="urn:microsoft.com/office/officeart/2005/8/layout/hierarchy1"/>
    <dgm:cxn modelId="{2715A3A7-A748-41D0-9332-0FF657D60E86}" type="presParOf" srcId="{0E87F94D-D1BD-4B3A-9FF6-833F5D156809}" destId="{7F1DAA99-A6D2-4932-B705-9595DE0BC656}" srcOrd="1" destOrd="0" presId="urn:microsoft.com/office/officeart/2005/8/layout/hierarchy1"/>
    <dgm:cxn modelId="{DEF0B68E-84FF-4F28-B10E-3C4A30B503D5}" type="presParOf" srcId="{1D5F9B58-242E-411C-B47A-2715E4BEFA27}" destId="{549342CA-5D39-49E7-AC13-CDDA817529FC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unghi drep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u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7" name="Subtitlu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o-RO" smtClean="0"/>
              <a:t>Faceți clic pentru editarea stilului de subtitlu al coordonatorului</a:t>
            </a:r>
            <a:endParaRPr kumimoji="0" lang="en-US"/>
          </a:p>
        </p:txBody>
      </p:sp>
      <p:grpSp>
        <p:nvGrpSpPr>
          <p:cNvPr id="2" name="Grupar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ă liberă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ă liberă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ă liberă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drep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ubstituent dată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19" name="Substituent subsol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ubstituent număr diapozitiv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u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În zigzag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În zigzag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u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ț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5" name="Substituent conținut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u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8" name="Formă liberă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ă liberă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unghi drep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drep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În zigzag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În zigzag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ă liberă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ă liberă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unghi drep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drep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stituent titl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0" name="Substituent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  <p:sp>
        <p:nvSpPr>
          <p:cNvPr id="10" name="Substituent dată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E7B2AD-34D6-4093-8772-DC8079B6D005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22" name="Substituent subsol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ubstituent număr diapozitiv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u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Textul argumentativ</a:t>
            </a:r>
            <a:endParaRPr lang="ro-RO" dirty="0"/>
          </a:p>
        </p:txBody>
      </p:sp>
      <p:sp>
        <p:nvSpPr>
          <p:cNvPr id="5" name="Substituent conținut 4"/>
          <p:cNvSpPr>
            <a:spLocks noGrp="1"/>
          </p:cNvSpPr>
          <p:nvPr>
            <p:ph idx="4294967295"/>
          </p:nvPr>
        </p:nvSpPr>
        <p:spPr>
          <a:xfrm>
            <a:off x="1928813" y="1600200"/>
            <a:ext cx="7215187" cy="4525963"/>
          </a:xfrm>
        </p:spPr>
        <p:txBody>
          <a:bodyPr/>
          <a:lstStyle/>
          <a:p>
            <a:pPr>
              <a:buNone/>
            </a:pPr>
            <a:r>
              <a:rPr lang="ro-RO" sz="2800" dirty="0" smtClean="0"/>
              <a:t>Acesta are rolul de a convinge ascultătorul ori </a:t>
            </a:r>
          </a:p>
          <a:p>
            <a:pPr>
              <a:buNone/>
            </a:pPr>
            <a:r>
              <a:rPr lang="ro-RO" sz="2800" dirty="0" smtClean="0"/>
              <a:t>cititorul în ceea ce privește o opinie asupra unui subiect.</a:t>
            </a:r>
          </a:p>
          <a:p>
            <a:pPr>
              <a:buNone/>
            </a:pPr>
            <a:endParaRPr lang="ro-RO" sz="2800" dirty="0" smtClean="0"/>
          </a:p>
          <a:p>
            <a:pPr>
              <a:buNone/>
            </a:pPr>
            <a:r>
              <a:rPr lang="ro-RO" sz="2800" dirty="0" smtClean="0"/>
              <a:t>   Pentru a exprima o părere este necesară utilizarea unor conectori în introducere, la mijloc și la sfârșit. </a:t>
            </a:r>
          </a:p>
          <a:p>
            <a:pPr>
              <a:buNone/>
            </a:pPr>
            <a:endParaRPr lang="ro-R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Nomogramă 2"/>
          <p:cNvGraphicFramePr/>
          <p:nvPr/>
        </p:nvGraphicFramePr>
        <p:xfrm>
          <a:off x="500034" y="571480"/>
          <a:ext cx="8143932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</p:spPr>
        <p:txBody>
          <a:bodyPr>
            <a:normAutofit fontScale="90000"/>
          </a:bodyPr>
          <a:lstStyle/>
          <a:p>
            <a:pPr algn="l"/>
            <a:r>
              <a:rPr lang="ro-RO" sz="4000" dirty="0" smtClean="0"/>
              <a:t>Observație! </a:t>
            </a:r>
            <a:br>
              <a:rPr lang="ro-RO" sz="4000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3200" dirty="0" smtClean="0"/>
              <a:t>Enunțul prin care se comunică opinia despre subiectul pus în discuție  se numește </a:t>
            </a:r>
            <a:r>
              <a:rPr lang="ro-RO" sz="3200" b="1" dirty="0" smtClean="0"/>
              <a:t>ipoteză.</a:t>
            </a:r>
            <a:br>
              <a:rPr lang="ro-RO" sz="3200" b="1" dirty="0" smtClean="0"/>
            </a:br>
            <a:r>
              <a:rPr lang="ro-RO" sz="3200" b="1" dirty="0" smtClean="0"/>
              <a:t>Conectorii </a:t>
            </a:r>
            <a:r>
              <a:rPr lang="ro-RO" sz="3200" dirty="0" smtClean="0"/>
              <a:t>mediani ajută la susținerea cu </a:t>
            </a:r>
            <a:r>
              <a:rPr lang="ro-RO" sz="3200" b="1" dirty="0" smtClean="0"/>
              <a:t>argumente </a:t>
            </a:r>
            <a:r>
              <a:rPr lang="ro-RO" sz="3200" dirty="0" smtClean="0"/>
              <a:t>(explicații, exemple, citate,comparații, experiențe personale) a unei opinii.</a:t>
            </a:r>
            <a:br>
              <a:rPr lang="ro-RO" sz="3200" dirty="0" smtClean="0"/>
            </a:br>
            <a:r>
              <a:rPr lang="ro-RO" sz="3200" b="1" dirty="0" smtClean="0"/>
              <a:t>Concluzia </a:t>
            </a:r>
            <a:r>
              <a:rPr lang="ro-RO" sz="3200" dirty="0" smtClean="0"/>
              <a:t>reprezintă o sinteză a argumentelor aduse în sprijinul ipotezei inițiale.</a:t>
            </a:r>
            <a:br>
              <a:rPr lang="ro-RO" sz="3200" dirty="0" smtClean="0"/>
            </a:br>
            <a:endParaRPr lang="ro-RO" sz="32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ență">
  <a:themeElements>
    <a:clrScheme name="Concurență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ență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ență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98</Words>
  <PresentationFormat>Expunere pe ecran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3</vt:i4>
      </vt:variant>
    </vt:vector>
  </HeadingPairs>
  <TitlesOfParts>
    <vt:vector size="4" baseType="lpstr">
      <vt:lpstr>Concurență</vt:lpstr>
      <vt:lpstr>Textul argumentativ</vt:lpstr>
      <vt:lpstr>Diapozitivul 2</vt:lpstr>
      <vt:lpstr>Observație!   Enunțul prin care se comunică opinia despre subiectul pus în discuție  se numește ipoteză. Conectorii mediani ajută la susținerea cu argumente (explicații, exemple, citate,comparații, experiențe personale) a unei opinii. Concluzia reprezintă o sinteză a argumentelor aduse în sprijinul ipotezei inițiale.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Textul argumentativ</dc:title>
  <dc:creator>Lori</dc:creator>
  <cp:lastModifiedBy>Lori</cp:lastModifiedBy>
  <cp:revision>7</cp:revision>
  <dcterms:created xsi:type="dcterms:W3CDTF">2020-04-29T09:57:13Z</dcterms:created>
  <dcterms:modified xsi:type="dcterms:W3CDTF">2020-04-29T10:47:44Z</dcterms:modified>
</cp:coreProperties>
</file>