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B4A08E-E7A4-4E9A-B053-D1E70C700D3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C442D07B-32CE-4872-A19F-D5D799349066}">
      <dgm:prSet phldrT="[Text]" custT="1"/>
      <dgm:spPr/>
      <dgm:t>
        <a:bodyPr/>
        <a:lstStyle/>
        <a:p>
          <a:r>
            <a:rPr lang="ro-RO" sz="2400" dirty="0"/>
            <a:t>Stilul</a:t>
          </a:r>
        </a:p>
      </dgm:t>
    </dgm:pt>
    <dgm:pt modelId="{8BCCC2E0-5938-45B5-AF08-90AAC0970687}" type="parTrans" cxnId="{B13224F3-E0B6-424F-86C4-093C32461DED}">
      <dgm:prSet/>
      <dgm:spPr/>
      <dgm:t>
        <a:bodyPr/>
        <a:lstStyle/>
        <a:p>
          <a:endParaRPr lang="ro-RO"/>
        </a:p>
      </dgm:t>
    </dgm:pt>
    <dgm:pt modelId="{A4E4293A-648A-4E41-BC8B-BF34DF12E96D}" type="sibTrans" cxnId="{B13224F3-E0B6-424F-86C4-093C32461DED}">
      <dgm:prSet/>
      <dgm:spPr/>
      <dgm:t>
        <a:bodyPr/>
        <a:lstStyle/>
        <a:p>
          <a:endParaRPr lang="ro-RO"/>
        </a:p>
      </dgm:t>
    </dgm:pt>
    <dgm:pt modelId="{34571546-0D86-43BB-9363-64ADBEA62329}">
      <dgm:prSet phldrT="[Text]" custT="1"/>
      <dgm:spPr/>
      <dgm:t>
        <a:bodyPr/>
        <a:lstStyle/>
        <a:p>
          <a:r>
            <a:rPr lang="ro-RO" sz="2400" dirty="0"/>
            <a:t>Originalitate</a:t>
          </a:r>
        </a:p>
      </dgm:t>
    </dgm:pt>
    <dgm:pt modelId="{6185E56F-2544-4C9C-BF57-4171229879B2}" type="parTrans" cxnId="{D5F8A1F0-3852-4E69-B809-AAFE5138E8DD}">
      <dgm:prSet/>
      <dgm:spPr/>
      <dgm:t>
        <a:bodyPr/>
        <a:lstStyle/>
        <a:p>
          <a:endParaRPr lang="ro-RO"/>
        </a:p>
      </dgm:t>
    </dgm:pt>
    <dgm:pt modelId="{D5475ECB-617D-4145-A3A4-9159CD465A6C}" type="sibTrans" cxnId="{D5F8A1F0-3852-4E69-B809-AAFE5138E8DD}">
      <dgm:prSet/>
      <dgm:spPr/>
      <dgm:t>
        <a:bodyPr/>
        <a:lstStyle/>
        <a:p>
          <a:endParaRPr lang="ro-RO"/>
        </a:p>
      </dgm:t>
    </dgm:pt>
    <dgm:pt modelId="{F3C3D54D-28F7-4401-B508-7F58D5279A59}">
      <dgm:prSet phldrT="[Text]" custT="1"/>
      <dgm:spPr/>
      <dgm:t>
        <a:bodyPr/>
        <a:lstStyle/>
        <a:p>
          <a:r>
            <a:rPr lang="ro-RO" sz="1600" dirty="0"/>
            <a:t>Totalitatea elementelor care diferențiază stilul unei persoane de al </a:t>
          </a:r>
          <a:r>
            <a:rPr lang="ro-RO" sz="1600" dirty="0" smtClean="0"/>
            <a:t>alteia</a:t>
          </a:r>
          <a:endParaRPr lang="ro-RO" sz="1600" dirty="0"/>
        </a:p>
      </dgm:t>
    </dgm:pt>
    <dgm:pt modelId="{ABC8A1C6-F83D-4CC4-9C50-25408CBC5D32}" type="parTrans" cxnId="{E480A310-AA99-4845-99DB-F214E767FEA5}">
      <dgm:prSet/>
      <dgm:spPr/>
      <dgm:t>
        <a:bodyPr/>
        <a:lstStyle/>
        <a:p>
          <a:endParaRPr lang="ro-RO"/>
        </a:p>
      </dgm:t>
    </dgm:pt>
    <dgm:pt modelId="{0B7B016D-2D85-4819-B81B-1E99947BE5E0}" type="sibTrans" cxnId="{E480A310-AA99-4845-99DB-F214E767FEA5}">
      <dgm:prSet/>
      <dgm:spPr/>
      <dgm:t>
        <a:bodyPr/>
        <a:lstStyle/>
        <a:p>
          <a:endParaRPr lang="ro-RO"/>
        </a:p>
      </dgm:t>
    </dgm:pt>
    <dgm:pt modelId="{CB5FDA31-67B5-4909-92D0-674D0FAF7D64}">
      <dgm:prSet phldrT="[Text]" custT="1"/>
      <dgm:spPr/>
      <dgm:t>
        <a:bodyPr/>
        <a:lstStyle/>
        <a:p>
          <a:r>
            <a:rPr lang="ro-RO" sz="2400" dirty="0"/>
            <a:t>Proprietatea termenilor</a:t>
          </a:r>
        </a:p>
      </dgm:t>
    </dgm:pt>
    <dgm:pt modelId="{D2EEEFE3-EE1C-4CD1-9999-637EE58F58AC}" type="parTrans" cxnId="{BE6AB0D5-FE05-4F08-99F1-41FF6185EABE}">
      <dgm:prSet/>
      <dgm:spPr/>
      <dgm:t>
        <a:bodyPr/>
        <a:lstStyle/>
        <a:p>
          <a:endParaRPr lang="ro-RO"/>
        </a:p>
      </dgm:t>
    </dgm:pt>
    <dgm:pt modelId="{6BFE6910-7B07-438C-8C44-830AA3594D80}" type="sibTrans" cxnId="{BE6AB0D5-FE05-4F08-99F1-41FF6185EABE}">
      <dgm:prSet/>
      <dgm:spPr/>
      <dgm:t>
        <a:bodyPr/>
        <a:lstStyle/>
        <a:p>
          <a:endParaRPr lang="ro-RO"/>
        </a:p>
      </dgm:t>
    </dgm:pt>
    <dgm:pt modelId="{966DBC0C-C02D-42AE-8C2C-FA66369371F3}">
      <dgm:prSet phldrT="[Text]" custT="1"/>
      <dgm:spPr/>
      <dgm:t>
        <a:bodyPr/>
        <a:lstStyle/>
        <a:p>
          <a:r>
            <a:rPr lang="ro-RO" sz="1600" dirty="0"/>
            <a:t>Reprezintă utilizarea celor mai potrivite forme și sensuri ale cuvintelor pentru a exprima ideea unei comunicări</a:t>
          </a:r>
        </a:p>
        <a:p>
          <a:endParaRPr lang="ro-RO" sz="800" dirty="0"/>
        </a:p>
      </dgm:t>
    </dgm:pt>
    <dgm:pt modelId="{AA50299B-0681-4FBA-BC1A-AB3F42BD9C84}" type="parTrans" cxnId="{877F0ED3-685A-47F2-8A26-FCE47A6A061C}">
      <dgm:prSet/>
      <dgm:spPr/>
      <dgm:t>
        <a:bodyPr/>
        <a:lstStyle/>
        <a:p>
          <a:endParaRPr lang="ro-RO"/>
        </a:p>
      </dgm:t>
    </dgm:pt>
    <dgm:pt modelId="{C3A47741-779A-42E3-B614-E6999B7B57FE}" type="sibTrans" cxnId="{877F0ED3-685A-47F2-8A26-FCE47A6A061C}">
      <dgm:prSet/>
      <dgm:spPr/>
      <dgm:t>
        <a:bodyPr/>
        <a:lstStyle/>
        <a:p>
          <a:endParaRPr lang="ro-RO"/>
        </a:p>
      </dgm:t>
    </dgm:pt>
    <dgm:pt modelId="{E0540D9F-C64A-4D99-A423-07D2E0C770EC}">
      <dgm:prSet custT="1"/>
      <dgm:spPr/>
      <dgm:t>
        <a:bodyPr/>
        <a:lstStyle/>
        <a:p>
          <a:r>
            <a:rPr lang="ro-RO" sz="2400" dirty="0"/>
            <a:t>Puritatea stilului</a:t>
          </a:r>
        </a:p>
      </dgm:t>
    </dgm:pt>
    <dgm:pt modelId="{9CF4E338-CB19-4A12-8708-88EC22E860BE}" type="parTrans" cxnId="{364897FF-A69B-4E39-9A8A-51F0C7D73A1B}">
      <dgm:prSet/>
      <dgm:spPr/>
      <dgm:t>
        <a:bodyPr/>
        <a:lstStyle/>
        <a:p>
          <a:endParaRPr lang="ro-RO"/>
        </a:p>
      </dgm:t>
    </dgm:pt>
    <dgm:pt modelId="{16C4AA73-7A01-434D-9ADB-9BEC1F6260F7}" type="sibTrans" cxnId="{364897FF-A69B-4E39-9A8A-51F0C7D73A1B}">
      <dgm:prSet/>
      <dgm:spPr/>
      <dgm:t>
        <a:bodyPr/>
        <a:lstStyle/>
        <a:p>
          <a:endParaRPr lang="ro-RO"/>
        </a:p>
      </dgm:t>
    </dgm:pt>
    <dgm:pt modelId="{CF909089-7637-434D-9C8F-8F3B66F677D9}">
      <dgm:prSet custT="1"/>
      <dgm:spPr/>
      <dgm:t>
        <a:bodyPr/>
        <a:lstStyle/>
        <a:p>
          <a:r>
            <a:rPr lang="ro-RO" sz="1600" dirty="0"/>
            <a:t>Presupune</a:t>
          </a:r>
        </a:p>
        <a:p>
          <a:r>
            <a:rPr lang="ro-RO" sz="1600" dirty="0"/>
            <a:t>- concordanța dintre intenția cu care vorbitorul comunică - subiectul comunicării sale și mijloacele </a:t>
          </a:r>
          <a:r>
            <a:rPr lang="ro-RO" sz="1600" dirty="0" smtClean="0"/>
            <a:t>lexicale alese  </a:t>
          </a:r>
          <a:r>
            <a:rPr lang="ro-RO" sz="1600" dirty="0"/>
            <a:t>pentru a comunica</a:t>
          </a:r>
        </a:p>
        <a:p>
          <a:r>
            <a:rPr lang="ro-RO" sz="1600" dirty="0"/>
            <a:t>- cunoașterea sensurilor cuvintelor , pentru a le selecta pe cele mai potrivite pentru exprimarea unei anumite idei</a:t>
          </a:r>
        </a:p>
      </dgm:t>
    </dgm:pt>
    <dgm:pt modelId="{4D64CBFF-1759-495D-BDC7-CCDC6C108CDD}" type="parTrans" cxnId="{AA0DF63A-BA30-4388-8D88-48616D0AB02F}">
      <dgm:prSet/>
      <dgm:spPr/>
      <dgm:t>
        <a:bodyPr/>
        <a:lstStyle/>
        <a:p>
          <a:endParaRPr lang="ro-RO"/>
        </a:p>
      </dgm:t>
    </dgm:pt>
    <dgm:pt modelId="{536DD2A2-FC16-4F14-94E2-E54B85B2E077}" type="sibTrans" cxnId="{AA0DF63A-BA30-4388-8D88-48616D0AB02F}">
      <dgm:prSet/>
      <dgm:spPr/>
      <dgm:t>
        <a:bodyPr/>
        <a:lstStyle/>
        <a:p>
          <a:endParaRPr lang="ro-RO"/>
        </a:p>
      </dgm:t>
    </dgm:pt>
    <dgm:pt modelId="{CF32AB86-F6B8-49B7-B63D-C23F301C0C25}">
      <dgm:prSet custT="1"/>
      <dgm:spPr/>
      <dgm:t>
        <a:bodyPr/>
        <a:lstStyle/>
        <a:p>
          <a:r>
            <a:rPr lang="ro-RO" sz="1600" dirty="0" smtClean="0"/>
            <a:t>Se </a:t>
          </a:r>
          <a:r>
            <a:rPr lang="ro-RO" sz="1600" dirty="0"/>
            <a:t>referă  la utilizarea formelor și sensurile cuvintelor consacrate de uzul limbii și admise în limba literară</a:t>
          </a:r>
        </a:p>
      </dgm:t>
    </dgm:pt>
    <dgm:pt modelId="{8FBA9EF2-521F-452B-BE93-0470B2458979}" type="parTrans" cxnId="{DF39D904-D561-4DE5-ADA9-830041485467}">
      <dgm:prSet/>
      <dgm:spPr/>
      <dgm:t>
        <a:bodyPr/>
        <a:lstStyle/>
        <a:p>
          <a:endParaRPr lang="ro-RO"/>
        </a:p>
      </dgm:t>
    </dgm:pt>
    <dgm:pt modelId="{ED42F4FB-EDA8-4298-A017-306E157FF050}" type="sibTrans" cxnId="{DF39D904-D561-4DE5-ADA9-830041485467}">
      <dgm:prSet/>
      <dgm:spPr/>
      <dgm:t>
        <a:bodyPr/>
        <a:lstStyle/>
        <a:p>
          <a:endParaRPr lang="ro-RO"/>
        </a:p>
      </dgm:t>
    </dgm:pt>
    <dgm:pt modelId="{579198B1-090A-4E2C-9D89-41535C7E2D8C}" type="pres">
      <dgm:prSet presAssocID="{33B4A08E-E7A4-4E9A-B053-D1E70C700D3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o-RO"/>
        </a:p>
      </dgm:t>
    </dgm:pt>
    <dgm:pt modelId="{B4458C90-ACA5-4CAD-A237-DC942381F90A}" type="pres">
      <dgm:prSet presAssocID="{C442D07B-32CE-4872-A19F-D5D799349066}" presName="hierRoot1" presStyleCnt="0"/>
      <dgm:spPr/>
    </dgm:pt>
    <dgm:pt modelId="{EC748881-C38B-4004-879E-3420E7EE9AF7}" type="pres">
      <dgm:prSet presAssocID="{C442D07B-32CE-4872-A19F-D5D799349066}" presName="composite" presStyleCnt="0"/>
      <dgm:spPr/>
    </dgm:pt>
    <dgm:pt modelId="{DAF17001-2C02-4ECF-A1AF-6D9F10008957}" type="pres">
      <dgm:prSet presAssocID="{C442D07B-32CE-4872-A19F-D5D799349066}" presName="background" presStyleLbl="node0" presStyleIdx="0" presStyleCnt="1"/>
      <dgm:spPr/>
    </dgm:pt>
    <dgm:pt modelId="{F5BAFE21-8E53-4A72-94C1-E2A0776BCF9C}" type="pres">
      <dgm:prSet presAssocID="{C442D07B-32CE-4872-A19F-D5D799349066}" presName="text" presStyleLbl="fgAcc0" presStyleIdx="0" presStyleCnt="1" custScaleY="38220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19D05D92-BF0A-4816-B260-A063960DB70E}" type="pres">
      <dgm:prSet presAssocID="{C442D07B-32CE-4872-A19F-D5D799349066}" presName="hierChild2" presStyleCnt="0"/>
      <dgm:spPr/>
    </dgm:pt>
    <dgm:pt modelId="{9C9A64B6-2F9E-4942-9453-4693C01FCE1B}" type="pres">
      <dgm:prSet presAssocID="{6185E56F-2544-4C9C-BF57-4171229879B2}" presName="Name10" presStyleLbl="parChTrans1D2" presStyleIdx="0" presStyleCnt="3"/>
      <dgm:spPr/>
      <dgm:t>
        <a:bodyPr/>
        <a:lstStyle/>
        <a:p>
          <a:endParaRPr lang="ro-RO"/>
        </a:p>
      </dgm:t>
    </dgm:pt>
    <dgm:pt modelId="{67E8AE3E-8583-4D71-A201-9FE84EA1FD40}" type="pres">
      <dgm:prSet presAssocID="{34571546-0D86-43BB-9363-64ADBEA62329}" presName="hierRoot2" presStyleCnt="0"/>
      <dgm:spPr/>
    </dgm:pt>
    <dgm:pt modelId="{6206A0D7-AFFA-4DC6-8D8C-74A56F7F3416}" type="pres">
      <dgm:prSet presAssocID="{34571546-0D86-43BB-9363-64ADBEA62329}" presName="composite2" presStyleCnt="0"/>
      <dgm:spPr/>
    </dgm:pt>
    <dgm:pt modelId="{1F724B82-7BED-46AC-B0BF-0D0A4DDEEFAC}" type="pres">
      <dgm:prSet presAssocID="{34571546-0D86-43BB-9363-64ADBEA62329}" presName="background2" presStyleLbl="node2" presStyleIdx="0" presStyleCnt="3"/>
      <dgm:spPr/>
    </dgm:pt>
    <dgm:pt modelId="{D24D9DD6-52C2-4087-A733-720037C443CB}" type="pres">
      <dgm:prSet presAssocID="{34571546-0D86-43BB-9363-64ADBEA62329}" presName="text2" presStyleLbl="fgAcc2" presStyleIdx="0" presStyleCnt="3" custScaleX="127048" custScaleY="43741" custLinFactNeighborX="-48" custLinFactNeighborY="-4266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7B4FCFE7-C176-41D2-871D-35BFD9D42916}" type="pres">
      <dgm:prSet presAssocID="{34571546-0D86-43BB-9363-64ADBEA62329}" presName="hierChild3" presStyleCnt="0"/>
      <dgm:spPr/>
    </dgm:pt>
    <dgm:pt modelId="{CBE16A6B-6963-4932-A4A6-DE8F9D836A68}" type="pres">
      <dgm:prSet presAssocID="{ABC8A1C6-F83D-4CC4-9C50-25408CBC5D32}" presName="Name17" presStyleLbl="parChTrans1D3" presStyleIdx="0" presStyleCnt="4"/>
      <dgm:spPr/>
      <dgm:t>
        <a:bodyPr/>
        <a:lstStyle/>
        <a:p>
          <a:endParaRPr lang="ro-RO"/>
        </a:p>
      </dgm:t>
    </dgm:pt>
    <dgm:pt modelId="{0FF3B69F-A471-4B80-A2B6-B39BC649CFC1}" type="pres">
      <dgm:prSet presAssocID="{F3C3D54D-28F7-4401-B508-7F58D5279A59}" presName="hierRoot3" presStyleCnt="0"/>
      <dgm:spPr/>
    </dgm:pt>
    <dgm:pt modelId="{89FCAF93-9547-4890-B9D8-976A03F7D252}" type="pres">
      <dgm:prSet presAssocID="{F3C3D54D-28F7-4401-B508-7F58D5279A59}" presName="composite3" presStyleCnt="0"/>
      <dgm:spPr/>
    </dgm:pt>
    <dgm:pt modelId="{13AB1887-8F4D-4EE3-9DC0-D5CCEA4D23A4}" type="pres">
      <dgm:prSet presAssocID="{F3C3D54D-28F7-4401-B508-7F58D5279A59}" presName="background3" presStyleLbl="node3" presStyleIdx="0" presStyleCnt="4"/>
      <dgm:spPr/>
    </dgm:pt>
    <dgm:pt modelId="{260944B0-DA0D-4836-9E60-45492BFCD953}" type="pres">
      <dgm:prSet presAssocID="{F3C3D54D-28F7-4401-B508-7F58D5279A59}" presName="text3" presStyleLbl="fgAcc3" presStyleIdx="0" presStyleCnt="4" custScaleY="140676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239045EE-D062-4727-B371-C5BA82F9C3BD}" type="pres">
      <dgm:prSet presAssocID="{F3C3D54D-28F7-4401-B508-7F58D5279A59}" presName="hierChild4" presStyleCnt="0"/>
      <dgm:spPr/>
    </dgm:pt>
    <dgm:pt modelId="{F1CCF468-0103-491B-9EA1-4028A47B9A4A}" type="pres">
      <dgm:prSet presAssocID="{D2EEEFE3-EE1C-4CD1-9999-637EE58F58AC}" presName="Name10" presStyleLbl="parChTrans1D2" presStyleIdx="1" presStyleCnt="3"/>
      <dgm:spPr/>
      <dgm:t>
        <a:bodyPr/>
        <a:lstStyle/>
        <a:p>
          <a:endParaRPr lang="ro-RO"/>
        </a:p>
      </dgm:t>
    </dgm:pt>
    <dgm:pt modelId="{1326B8FA-0150-4DE4-AF7E-618FDB48F58E}" type="pres">
      <dgm:prSet presAssocID="{CB5FDA31-67B5-4909-92D0-674D0FAF7D64}" presName="hierRoot2" presStyleCnt="0"/>
      <dgm:spPr/>
    </dgm:pt>
    <dgm:pt modelId="{63AD743A-BBE8-4EBB-A16A-C938FA93BE5C}" type="pres">
      <dgm:prSet presAssocID="{CB5FDA31-67B5-4909-92D0-674D0FAF7D64}" presName="composite2" presStyleCnt="0"/>
      <dgm:spPr/>
    </dgm:pt>
    <dgm:pt modelId="{3DF156A1-7338-4501-A068-9D6E3C15FC0B}" type="pres">
      <dgm:prSet presAssocID="{CB5FDA31-67B5-4909-92D0-674D0FAF7D64}" presName="background2" presStyleLbl="node2" presStyleIdx="1" presStyleCnt="3"/>
      <dgm:spPr/>
    </dgm:pt>
    <dgm:pt modelId="{9AF9C9A2-DC7B-48D0-B094-C1C89ACB3FAE}" type="pres">
      <dgm:prSet presAssocID="{CB5FDA31-67B5-4909-92D0-674D0FAF7D64}" presName="text2" presStyleLbl="fgAcc2" presStyleIdx="1" presStyleCnt="3" custScaleX="144756" custScaleY="70499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958785FA-61C4-4C07-A708-5BCFCF176308}" type="pres">
      <dgm:prSet presAssocID="{CB5FDA31-67B5-4909-92D0-674D0FAF7D64}" presName="hierChild3" presStyleCnt="0"/>
      <dgm:spPr/>
    </dgm:pt>
    <dgm:pt modelId="{B335DD5A-00A8-4FEC-B5A4-4124B3A16B96}" type="pres">
      <dgm:prSet presAssocID="{AA50299B-0681-4FBA-BC1A-AB3F42BD9C84}" presName="Name17" presStyleLbl="parChTrans1D3" presStyleIdx="1" presStyleCnt="4"/>
      <dgm:spPr/>
      <dgm:t>
        <a:bodyPr/>
        <a:lstStyle/>
        <a:p>
          <a:endParaRPr lang="ro-RO"/>
        </a:p>
      </dgm:t>
    </dgm:pt>
    <dgm:pt modelId="{6C563329-4B28-478F-9F2A-3075B2969333}" type="pres">
      <dgm:prSet presAssocID="{966DBC0C-C02D-42AE-8C2C-FA66369371F3}" presName="hierRoot3" presStyleCnt="0"/>
      <dgm:spPr/>
    </dgm:pt>
    <dgm:pt modelId="{11212667-44FD-4589-855C-D52C3494299C}" type="pres">
      <dgm:prSet presAssocID="{966DBC0C-C02D-42AE-8C2C-FA66369371F3}" presName="composite3" presStyleCnt="0"/>
      <dgm:spPr/>
    </dgm:pt>
    <dgm:pt modelId="{7FB4D095-C9A4-46A5-B087-A8BD7A7FB737}" type="pres">
      <dgm:prSet presAssocID="{966DBC0C-C02D-42AE-8C2C-FA66369371F3}" presName="background3" presStyleLbl="node3" presStyleIdx="1" presStyleCnt="4"/>
      <dgm:spPr/>
    </dgm:pt>
    <dgm:pt modelId="{4351820A-4890-4714-834C-C42F3D281826}" type="pres">
      <dgm:prSet presAssocID="{966DBC0C-C02D-42AE-8C2C-FA66369371F3}" presName="text3" presStyleLbl="fgAcc3" presStyleIdx="1" presStyleCnt="4" custScaleY="176270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C0DDC922-55CB-4B00-A56E-A83C5268AAA3}" type="pres">
      <dgm:prSet presAssocID="{966DBC0C-C02D-42AE-8C2C-FA66369371F3}" presName="hierChild4" presStyleCnt="0"/>
      <dgm:spPr/>
    </dgm:pt>
    <dgm:pt modelId="{2D75C844-7A93-4153-A671-978E9D0C85DC}" type="pres">
      <dgm:prSet presAssocID="{4D64CBFF-1759-495D-BDC7-CCDC6C108CDD}" presName="Name17" presStyleLbl="parChTrans1D3" presStyleIdx="2" presStyleCnt="4"/>
      <dgm:spPr/>
      <dgm:t>
        <a:bodyPr/>
        <a:lstStyle/>
        <a:p>
          <a:endParaRPr lang="ro-RO"/>
        </a:p>
      </dgm:t>
    </dgm:pt>
    <dgm:pt modelId="{7774B782-6984-4D2C-9373-EC26A2E3684C}" type="pres">
      <dgm:prSet presAssocID="{CF909089-7637-434D-9C8F-8F3B66F677D9}" presName="hierRoot3" presStyleCnt="0"/>
      <dgm:spPr/>
    </dgm:pt>
    <dgm:pt modelId="{550E11A1-FEA2-4922-A2D5-01392D071791}" type="pres">
      <dgm:prSet presAssocID="{CF909089-7637-434D-9C8F-8F3B66F677D9}" presName="composite3" presStyleCnt="0"/>
      <dgm:spPr/>
    </dgm:pt>
    <dgm:pt modelId="{3BB43125-3ADA-4ED7-A759-F1B31A6852D4}" type="pres">
      <dgm:prSet presAssocID="{CF909089-7637-434D-9C8F-8F3B66F677D9}" presName="background3" presStyleLbl="node3" presStyleIdx="2" presStyleCnt="4"/>
      <dgm:spPr/>
    </dgm:pt>
    <dgm:pt modelId="{65C41B5F-8AF7-4940-90E8-FAC4709F882E}" type="pres">
      <dgm:prSet presAssocID="{CF909089-7637-434D-9C8F-8F3B66F677D9}" presName="text3" presStyleLbl="fgAcc3" presStyleIdx="2" presStyleCnt="4" custScaleX="120637" custScaleY="353950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3F467750-CDD7-41BA-8ED7-5C8D09DB1CC0}" type="pres">
      <dgm:prSet presAssocID="{CF909089-7637-434D-9C8F-8F3B66F677D9}" presName="hierChild4" presStyleCnt="0"/>
      <dgm:spPr/>
    </dgm:pt>
    <dgm:pt modelId="{B1C382D1-BEEF-4C43-AF93-E07ECFFB3B49}" type="pres">
      <dgm:prSet presAssocID="{9CF4E338-CB19-4A12-8708-88EC22E860BE}" presName="Name10" presStyleLbl="parChTrans1D2" presStyleIdx="2" presStyleCnt="3"/>
      <dgm:spPr/>
      <dgm:t>
        <a:bodyPr/>
        <a:lstStyle/>
        <a:p>
          <a:endParaRPr lang="ro-RO"/>
        </a:p>
      </dgm:t>
    </dgm:pt>
    <dgm:pt modelId="{A2AE261C-EE4F-4E98-898E-079FB5D86122}" type="pres">
      <dgm:prSet presAssocID="{E0540D9F-C64A-4D99-A423-07D2E0C770EC}" presName="hierRoot2" presStyleCnt="0"/>
      <dgm:spPr/>
    </dgm:pt>
    <dgm:pt modelId="{CD123C79-4D29-4D5C-9BD5-CFF1528A6955}" type="pres">
      <dgm:prSet presAssocID="{E0540D9F-C64A-4D99-A423-07D2E0C770EC}" presName="composite2" presStyleCnt="0"/>
      <dgm:spPr/>
    </dgm:pt>
    <dgm:pt modelId="{E06568B4-1558-417F-BD6A-97A56CC0CA0C}" type="pres">
      <dgm:prSet presAssocID="{E0540D9F-C64A-4D99-A423-07D2E0C770EC}" presName="background2" presStyleLbl="node2" presStyleIdx="2" presStyleCnt="3"/>
      <dgm:spPr/>
    </dgm:pt>
    <dgm:pt modelId="{9545C596-5D3F-4B5D-B066-AB6936A2B3B1}" type="pres">
      <dgm:prSet presAssocID="{E0540D9F-C64A-4D99-A423-07D2E0C770EC}" presName="text2" presStyleLbl="fgAcc2" presStyleIdx="2" presStyleCnt="3" custScaleX="100502" custScaleY="89554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0D9835DE-C515-4B64-98E6-A47B70EC4397}" type="pres">
      <dgm:prSet presAssocID="{E0540D9F-C64A-4D99-A423-07D2E0C770EC}" presName="hierChild3" presStyleCnt="0"/>
      <dgm:spPr/>
    </dgm:pt>
    <dgm:pt modelId="{108F5E04-A7CB-42AC-8AB8-30D431052F75}" type="pres">
      <dgm:prSet presAssocID="{8FBA9EF2-521F-452B-BE93-0470B2458979}" presName="Name17" presStyleLbl="parChTrans1D3" presStyleIdx="3" presStyleCnt="4"/>
      <dgm:spPr/>
      <dgm:t>
        <a:bodyPr/>
        <a:lstStyle/>
        <a:p>
          <a:endParaRPr lang="ro-RO"/>
        </a:p>
      </dgm:t>
    </dgm:pt>
    <dgm:pt modelId="{35297089-535E-4A8C-A5A6-D3D7780AD52B}" type="pres">
      <dgm:prSet presAssocID="{CF32AB86-F6B8-49B7-B63D-C23F301C0C25}" presName="hierRoot3" presStyleCnt="0"/>
      <dgm:spPr/>
    </dgm:pt>
    <dgm:pt modelId="{CEA6174A-CAB1-4431-A0A9-26F78F2A5E6C}" type="pres">
      <dgm:prSet presAssocID="{CF32AB86-F6B8-49B7-B63D-C23F301C0C25}" presName="composite3" presStyleCnt="0"/>
      <dgm:spPr/>
    </dgm:pt>
    <dgm:pt modelId="{42706CA9-C91C-423E-9325-4B2F35227429}" type="pres">
      <dgm:prSet presAssocID="{CF32AB86-F6B8-49B7-B63D-C23F301C0C25}" presName="background3" presStyleLbl="node3" presStyleIdx="3" presStyleCnt="4"/>
      <dgm:spPr/>
    </dgm:pt>
    <dgm:pt modelId="{9A9ABF8F-A5D4-4B40-B7BE-9555AE3D9A31}" type="pres">
      <dgm:prSet presAssocID="{CF32AB86-F6B8-49B7-B63D-C23F301C0C25}" presName="text3" presStyleLbl="fgAcc3" presStyleIdx="3" presStyleCnt="4" custScaleX="83907" custScaleY="195630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1CE8A4D1-D031-4750-A493-1D2C6A744946}" type="pres">
      <dgm:prSet presAssocID="{CF32AB86-F6B8-49B7-B63D-C23F301C0C25}" presName="hierChild4" presStyleCnt="0"/>
      <dgm:spPr/>
    </dgm:pt>
  </dgm:ptLst>
  <dgm:cxnLst>
    <dgm:cxn modelId="{94E61A55-5948-42FB-B601-2D29EFF3F2A6}" type="presOf" srcId="{CF32AB86-F6B8-49B7-B63D-C23F301C0C25}" destId="{9A9ABF8F-A5D4-4B40-B7BE-9555AE3D9A31}" srcOrd="0" destOrd="0" presId="urn:microsoft.com/office/officeart/2005/8/layout/hierarchy1"/>
    <dgm:cxn modelId="{5EFC27E2-573D-4E9A-B402-F10A654F7F1C}" type="presOf" srcId="{6185E56F-2544-4C9C-BF57-4171229879B2}" destId="{9C9A64B6-2F9E-4942-9453-4693C01FCE1B}" srcOrd="0" destOrd="0" presId="urn:microsoft.com/office/officeart/2005/8/layout/hierarchy1"/>
    <dgm:cxn modelId="{AA0DF63A-BA30-4388-8D88-48616D0AB02F}" srcId="{CB5FDA31-67B5-4909-92D0-674D0FAF7D64}" destId="{CF909089-7637-434D-9C8F-8F3B66F677D9}" srcOrd="1" destOrd="0" parTransId="{4D64CBFF-1759-495D-BDC7-CCDC6C108CDD}" sibTransId="{536DD2A2-FC16-4F14-94E2-E54B85B2E077}"/>
    <dgm:cxn modelId="{BC13AF2E-3D04-4A4C-9BFF-F2F5E7CF920C}" type="presOf" srcId="{E0540D9F-C64A-4D99-A423-07D2E0C770EC}" destId="{9545C596-5D3F-4B5D-B066-AB6936A2B3B1}" srcOrd="0" destOrd="0" presId="urn:microsoft.com/office/officeart/2005/8/layout/hierarchy1"/>
    <dgm:cxn modelId="{DF39D904-D561-4DE5-ADA9-830041485467}" srcId="{E0540D9F-C64A-4D99-A423-07D2E0C770EC}" destId="{CF32AB86-F6B8-49B7-B63D-C23F301C0C25}" srcOrd="0" destOrd="0" parTransId="{8FBA9EF2-521F-452B-BE93-0470B2458979}" sibTransId="{ED42F4FB-EDA8-4298-A017-306E157FF050}"/>
    <dgm:cxn modelId="{FF0B4F5A-42F5-45F4-AB38-0D50D7F2DCDB}" type="presOf" srcId="{CF909089-7637-434D-9C8F-8F3B66F677D9}" destId="{65C41B5F-8AF7-4940-90E8-FAC4709F882E}" srcOrd="0" destOrd="0" presId="urn:microsoft.com/office/officeart/2005/8/layout/hierarchy1"/>
    <dgm:cxn modelId="{D5F8A1F0-3852-4E69-B809-AAFE5138E8DD}" srcId="{C442D07B-32CE-4872-A19F-D5D799349066}" destId="{34571546-0D86-43BB-9363-64ADBEA62329}" srcOrd="0" destOrd="0" parTransId="{6185E56F-2544-4C9C-BF57-4171229879B2}" sibTransId="{D5475ECB-617D-4145-A3A4-9159CD465A6C}"/>
    <dgm:cxn modelId="{2D20D3B8-7F19-427F-B6CC-2FBBB93464E8}" type="presOf" srcId="{CB5FDA31-67B5-4909-92D0-674D0FAF7D64}" destId="{9AF9C9A2-DC7B-48D0-B094-C1C89ACB3FAE}" srcOrd="0" destOrd="0" presId="urn:microsoft.com/office/officeart/2005/8/layout/hierarchy1"/>
    <dgm:cxn modelId="{FAE6EC9C-EF21-4A0D-9AD5-F1EEE8D910C9}" type="presOf" srcId="{9CF4E338-CB19-4A12-8708-88EC22E860BE}" destId="{B1C382D1-BEEF-4C43-AF93-E07ECFFB3B49}" srcOrd="0" destOrd="0" presId="urn:microsoft.com/office/officeart/2005/8/layout/hierarchy1"/>
    <dgm:cxn modelId="{877F0ED3-685A-47F2-8A26-FCE47A6A061C}" srcId="{CB5FDA31-67B5-4909-92D0-674D0FAF7D64}" destId="{966DBC0C-C02D-42AE-8C2C-FA66369371F3}" srcOrd="0" destOrd="0" parTransId="{AA50299B-0681-4FBA-BC1A-AB3F42BD9C84}" sibTransId="{C3A47741-779A-42E3-B614-E6999B7B57FE}"/>
    <dgm:cxn modelId="{82F35D3A-7E80-497A-AEFE-D0F0EC49C8E8}" type="presOf" srcId="{8FBA9EF2-521F-452B-BE93-0470B2458979}" destId="{108F5E04-A7CB-42AC-8AB8-30D431052F75}" srcOrd="0" destOrd="0" presId="urn:microsoft.com/office/officeart/2005/8/layout/hierarchy1"/>
    <dgm:cxn modelId="{463DF4C5-A576-49E3-91C3-D2945E64FFF5}" type="presOf" srcId="{34571546-0D86-43BB-9363-64ADBEA62329}" destId="{D24D9DD6-52C2-4087-A733-720037C443CB}" srcOrd="0" destOrd="0" presId="urn:microsoft.com/office/officeart/2005/8/layout/hierarchy1"/>
    <dgm:cxn modelId="{4E3B47D2-E712-4152-AAAB-CF43073631FD}" type="presOf" srcId="{D2EEEFE3-EE1C-4CD1-9999-637EE58F58AC}" destId="{F1CCF468-0103-491B-9EA1-4028A47B9A4A}" srcOrd="0" destOrd="0" presId="urn:microsoft.com/office/officeart/2005/8/layout/hierarchy1"/>
    <dgm:cxn modelId="{5B27B5E5-FEE7-4A42-948C-C0DD83A6AA02}" type="presOf" srcId="{AA50299B-0681-4FBA-BC1A-AB3F42BD9C84}" destId="{B335DD5A-00A8-4FEC-B5A4-4124B3A16B96}" srcOrd="0" destOrd="0" presId="urn:microsoft.com/office/officeart/2005/8/layout/hierarchy1"/>
    <dgm:cxn modelId="{7B032DDF-36A2-450F-A3E7-E427769DBC50}" type="presOf" srcId="{ABC8A1C6-F83D-4CC4-9C50-25408CBC5D32}" destId="{CBE16A6B-6963-4932-A4A6-DE8F9D836A68}" srcOrd="0" destOrd="0" presId="urn:microsoft.com/office/officeart/2005/8/layout/hierarchy1"/>
    <dgm:cxn modelId="{BB1546E7-70AD-4E76-AE36-0E9C54E3B72A}" type="presOf" srcId="{F3C3D54D-28F7-4401-B508-7F58D5279A59}" destId="{260944B0-DA0D-4836-9E60-45492BFCD953}" srcOrd="0" destOrd="0" presId="urn:microsoft.com/office/officeart/2005/8/layout/hierarchy1"/>
    <dgm:cxn modelId="{BE6AB0D5-FE05-4F08-99F1-41FF6185EABE}" srcId="{C442D07B-32CE-4872-A19F-D5D799349066}" destId="{CB5FDA31-67B5-4909-92D0-674D0FAF7D64}" srcOrd="1" destOrd="0" parTransId="{D2EEEFE3-EE1C-4CD1-9999-637EE58F58AC}" sibTransId="{6BFE6910-7B07-438C-8C44-830AA3594D80}"/>
    <dgm:cxn modelId="{EE2F21B0-248B-4157-943C-CF0DB6B2E7AD}" type="presOf" srcId="{4D64CBFF-1759-495D-BDC7-CCDC6C108CDD}" destId="{2D75C844-7A93-4153-A671-978E9D0C85DC}" srcOrd="0" destOrd="0" presId="urn:microsoft.com/office/officeart/2005/8/layout/hierarchy1"/>
    <dgm:cxn modelId="{B13224F3-E0B6-424F-86C4-093C32461DED}" srcId="{33B4A08E-E7A4-4E9A-B053-D1E70C700D3A}" destId="{C442D07B-32CE-4872-A19F-D5D799349066}" srcOrd="0" destOrd="0" parTransId="{8BCCC2E0-5938-45B5-AF08-90AAC0970687}" sibTransId="{A4E4293A-648A-4E41-BC8B-BF34DF12E96D}"/>
    <dgm:cxn modelId="{DFBCF7E4-F7AF-4F0F-AE30-69E93F1DEC7C}" type="presOf" srcId="{33B4A08E-E7A4-4E9A-B053-D1E70C700D3A}" destId="{579198B1-090A-4E2C-9D89-41535C7E2D8C}" srcOrd="0" destOrd="0" presId="urn:microsoft.com/office/officeart/2005/8/layout/hierarchy1"/>
    <dgm:cxn modelId="{38A571D1-91DD-46C4-82C6-F8812FED0845}" type="presOf" srcId="{C442D07B-32CE-4872-A19F-D5D799349066}" destId="{F5BAFE21-8E53-4A72-94C1-E2A0776BCF9C}" srcOrd="0" destOrd="0" presId="urn:microsoft.com/office/officeart/2005/8/layout/hierarchy1"/>
    <dgm:cxn modelId="{E480A310-AA99-4845-99DB-F214E767FEA5}" srcId="{34571546-0D86-43BB-9363-64ADBEA62329}" destId="{F3C3D54D-28F7-4401-B508-7F58D5279A59}" srcOrd="0" destOrd="0" parTransId="{ABC8A1C6-F83D-4CC4-9C50-25408CBC5D32}" sibTransId="{0B7B016D-2D85-4819-B81B-1E99947BE5E0}"/>
    <dgm:cxn modelId="{AABA2FE1-C9B3-427F-B8E4-1F876E670B10}" type="presOf" srcId="{966DBC0C-C02D-42AE-8C2C-FA66369371F3}" destId="{4351820A-4890-4714-834C-C42F3D281826}" srcOrd="0" destOrd="0" presId="urn:microsoft.com/office/officeart/2005/8/layout/hierarchy1"/>
    <dgm:cxn modelId="{364897FF-A69B-4E39-9A8A-51F0C7D73A1B}" srcId="{C442D07B-32CE-4872-A19F-D5D799349066}" destId="{E0540D9F-C64A-4D99-A423-07D2E0C770EC}" srcOrd="2" destOrd="0" parTransId="{9CF4E338-CB19-4A12-8708-88EC22E860BE}" sibTransId="{16C4AA73-7A01-434D-9ADB-9BEC1F6260F7}"/>
    <dgm:cxn modelId="{61A9EEAF-8A3D-4D1A-9924-54E88017BC48}" type="presParOf" srcId="{579198B1-090A-4E2C-9D89-41535C7E2D8C}" destId="{B4458C90-ACA5-4CAD-A237-DC942381F90A}" srcOrd="0" destOrd="0" presId="urn:microsoft.com/office/officeart/2005/8/layout/hierarchy1"/>
    <dgm:cxn modelId="{3A94E9A2-B1A5-47E8-8B52-85022B1100A4}" type="presParOf" srcId="{B4458C90-ACA5-4CAD-A237-DC942381F90A}" destId="{EC748881-C38B-4004-879E-3420E7EE9AF7}" srcOrd="0" destOrd="0" presId="urn:microsoft.com/office/officeart/2005/8/layout/hierarchy1"/>
    <dgm:cxn modelId="{2108564F-F413-4A35-8E1C-4D7DCFECDBB2}" type="presParOf" srcId="{EC748881-C38B-4004-879E-3420E7EE9AF7}" destId="{DAF17001-2C02-4ECF-A1AF-6D9F10008957}" srcOrd="0" destOrd="0" presId="urn:microsoft.com/office/officeart/2005/8/layout/hierarchy1"/>
    <dgm:cxn modelId="{2E3D55BC-1F0A-4C3E-914A-2FDC648FFA07}" type="presParOf" srcId="{EC748881-C38B-4004-879E-3420E7EE9AF7}" destId="{F5BAFE21-8E53-4A72-94C1-E2A0776BCF9C}" srcOrd="1" destOrd="0" presId="urn:microsoft.com/office/officeart/2005/8/layout/hierarchy1"/>
    <dgm:cxn modelId="{FF013EED-8D05-43B4-8D59-8CC40A73B2DD}" type="presParOf" srcId="{B4458C90-ACA5-4CAD-A237-DC942381F90A}" destId="{19D05D92-BF0A-4816-B260-A063960DB70E}" srcOrd="1" destOrd="0" presId="urn:microsoft.com/office/officeart/2005/8/layout/hierarchy1"/>
    <dgm:cxn modelId="{FED1479A-8F7C-49C9-AB2C-E594701DB295}" type="presParOf" srcId="{19D05D92-BF0A-4816-B260-A063960DB70E}" destId="{9C9A64B6-2F9E-4942-9453-4693C01FCE1B}" srcOrd="0" destOrd="0" presId="urn:microsoft.com/office/officeart/2005/8/layout/hierarchy1"/>
    <dgm:cxn modelId="{BC825BB0-CD81-4617-BA87-7BA268B9709D}" type="presParOf" srcId="{19D05D92-BF0A-4816-B260-A063960DB70E}" destId="{67E8AE3E-8583-4D71-A201-9FE84EA1FD40}" srcOrd="1" destOrd="0" presId="urn:microsoft.com/office/officeart/2005/8/layout/hierarchy1"/>
    <dgm:cxn modelId="{30EF2134-D888-4CC2-8620-4465A7922086}" type="presParOf" srcId="{67E8AE3E-8583-4D71-A201-9FE84EA1FD40}" destId="{6206A0D7-AFFA-4DC6-8D8C-74A56F7F3416}" srcOrd="0" destOrd="0" presId="urn:microsoft.com/office/officeart/2005/8/layout/hierarchy1"/>
    <dgm:cxn modelId="{A8809C9E-6AAB-4DB3-AE98-19EA706E564C}" type="presParOf" srcId="{6206A0D7-AFFA-4DC6-8D8C-74A56F7F3416}" destId="{1F724B82-7BED-46AC-B0BF-0D0A4DDEEFAC}" srcOrd="0" destOrd="0" presId="urn:microsoft.com/office/officeart/2005/8/layout/hierarchy1"/>
    <dgm:cxn modelId="{934853CA-3B6A-417E-8030-18D24733D45B}" type="presParOf" srcId="{6206A0D7-AFFA-4DC6-8D8C-74A56F7F3416}" destId="{D24D9DD6-52C2-4087-A733-720037C443CB}" srcOrd="1" destOrd="0" presId="urn:microsoft.com/office/officeart/2005/8/layout/hierarchy1"/>
    <dgm:cxn modelId="{7D702501-908F-4BFC-8176-4C61BABAF138}" type="presParOf" srcId="{67E8AE3E-8583-4D71-A201-9FE84EA1FD40}" destId="{7B4FCFE7-C176-41D2-871D-35BFD9D42916}" srcOrd="1" destOrd="0" presId="urn:microsoft.com/office/officeart/2005/8/layout/hierarchy1"/>
    <dgm:cxn modelId="{A9724AFB-00A9-49E5-AE57-E907ABD17C17}" type="presParOf" srcId="{7B4FCFE7-C176-41D2-871D-35BFD9D42916}" destId="{CBE16A6B-6963-4932-A4A6-DE8F9D836A68}" srcOrd="0" destOrd="0" presId="urn:microsoft.com/office/officeart/2005/8/layout/hierarchy1"/>
    <dgm:cxn modelId="{59D3F737-8C19-44FC-BF99-5610D57E4E4A}" type="presParOf" srcId="{7B4FCFE7-C176-41D2-871D-35BFD9D42916}" destId="{0FF3B69F-A471-4B80-A2B6-B39BC649CFC1}" srcOrd="1" destOrd="0" presId="urn:microsoft.com/office/officeart/2005/8/layout/hierarchy1"/>
    <dgm:cxn modelId="{DC8D13AC-7357-49B5-A6F0-E0E15A891053}" type="presParOf" srcId="{0FF3B69F-A471-4B80-A2B6-B39BC649CFC1}" destId="{89FCAF93-9547-4890-B9D8-976A03F7D252}" srcOrd="0" destOrd="0" presId="urn:microsoft.com/office/officeart/2005/8/layout/hierarchy1"/>
    <dgm:cxn modelId="{2A8AEB08-D4E9-4D55-9CDF-BEDF6FBA5220}" type="presParOf" srcId="{89FCAF93-9547-4890-B9D8-976A03F7D252}" destId="{13AB1887-8F4D-4EE3-9DC0-D5CCEA4D23A4}" srcOrd="0" destOrd="0" presId="urn:microsoft.com/office/officeart/2005/8/layout/hierarchy1"/>
    <dgm:cxn modelId="{A646C46B-CCD8-4DB9-A46D-1F263811FB35}" type="presParOf" srcId="{89FCAF93-9547-4890-B9D8-976A03F7D252}" destId="{260944B0-DA0D-4836-9E60-45492BFCD953}" srcOrd="1" destOrd="0" presId="urn:microsoft.com/office/officeart/2005/8/layout/hierarchy1"/>
    <dgm:cxn modelId="{5F715C8B-113D-46BE-BB53-97BF8AD1ED38}" type="presParOf" srcId="{0FF3B69F-A471-4B80-A2B6-B39BC649CFC1}" destId="{239045EE-D062-4727-B371-C5BA82F9C3BD}" srcOrd="1" destOrd="0" presId="urn:microsoft.com/office/officeart/2005/8/layout/hierarchy1"/>
    <dgm:cxn modelId="{5D47DBD2-101D-4446-9F84-6D069DC7FCF2}" type="presParOf" srcId="{19D05D92-BF0A-4816-B260-A063960DB70E}" destId="{F1CCF468-0103-491B-9EA1-4028A47B9A4A}" srcOrd="2" destOrd="0" presId="urn:microsoft.com/office/officeart/2005/8/layout/hierarchy1"/>
    <dgm:cxn modelId="{0FB3648E-AEE8-466A-B8BB-C9EFD808BF26}" type="presParOf" srcId="{19D05D92-BF0A-4816-B260-A063960DB70E}" destId="{1326B8FA-0150-4DE4-AF7E-618FDB48F58E}" srcOrd="3" destOrd="0" presId="urn:microsoft.com/office/officeart/2005/8/layout/hierarchy1"/>
    <dgm:cxn modelId="{2E22E870-E8B3-4691-964C-505D84DDA5C3}" type="presParOf" srcId="{1326B8FA-0150-4DE4-AF7E-618FDB48F58E}" destId="{63AD743A-BBE8-4EBB-A16A-C938FA93BE5C}" srcOrd="0" destOrd="0" presId="urn:microsoft.com/office/officeart/2005/8/layout/hierarchy1"/>
    <dgm:cxn modelId="{2739A66E-150E-47D8-A678-B413F4205122}" type="presParOf" srcId="{63AD743A-BBE8-4EBB-A16A-C938FA93BE5C}" destId="{3DF156A1-7338-4501-A068-9D6E3C15FC0B}" srcOrd="0" destOrd="0" presId="urn:microsoft.com/office/officeart/2005/8/layout/hierarchy1"/>
    <dgm:cxn modelId="{6E2D721E-4DF4-4C77-B9D7-92505F97B40C}" type="presParOf" srcId="{63AD743A-BBE8-4EBB-A16A-C938FA93BE5C}" destId="{9AF9C9A2-DC7B-48D0-B094-C1C89ACB3FAE}" srcOrd="1" destOrd="0" presId="urn:microsoft.com/office/officeart/2005/8/layout/hierarchy1"/>
    <dgm:cxn modelId="{EAAB7F71-67B9-404C-81A4-DC7EF20BEFED}" type="presParOf" srcId="{1326B8FA-0150-4DE4-AF7E-618FDB48F58E}" destId="{958785FA-61C4-4C07-A708-5BCFCF176308}" srcOrd="1" destOrd="0" presId="urn:microsoft.com/office/officeart/2005/8/layout/hierarchy1"/>
    <dgm:cxn modelId="{47F791BB-29CE-4B63-943D-1787070A0BFB}" type="presParOf" srcId="{958785FA-61C4-4C07-A708-5BCFCF176308}" destId="{B335DD5A-00A8-4FEC-B5A4-4124B3A16B96}" srcOrd="0" destOrd="0" presId="urn:microsoft.com/office/officeart/2005/8/layout/hierarchy1"/>
    <dgm:cxn modelId="{7227A9B0-7EB8-41A4-9FF9-FC4FC6F52981}" type="presParOf" srcId="{958785FA-61C4-4C07-A708-5BCFCF176308}" destId="{6C563329-4B28-478F-9F2A-3075B2969333}" srcOrd="1" destOrd="0" presId="urn:microsoft.com/office/officeart/2005/8/layout/hierarchy1"/>
    <dgm:cxn modelId="{40783071-8B52-47C1-8E54-1EC7A49D28DE}" type="presParOf" srcId="{6C563329-4B28-478F-9F2A-3075B2969333}" destId="{11212667-44FD-4589-855C-D52C3494299C}" srcOrd="0" destOrd="0" presId="urn:microsoft.com/office/officeart/2005/8/layout/hierarchy1"/>
    <dgm:cxn modelId="{E57B30EC-8E86-43E3-959C-1DE708BFB261}" type="presParOf" srcId="{11212667-44FD-4589-855C-D52C3494299C}" destId="{7FB4D095-C9A4-46A5-B087-A8BD7A7FB737}" srcOrd="0" destOrd="0" presId="urn:microsoft.com/office/officeart/2005/8/layout/hierarchy1"/>
    <dgm:cxn modelId="{BBD1264D-E253-4BF5-990C-82F3C747E64A}" type="presParOf" srcId="{11212667-44FD-4589-855C-D52C3494299C}" destId="{4351820A-4890-4714-834C-C42F3D281826}" srcOrd="1" destOrd="0" presId="urn:microsoft.com/office/officeart/2005/8/layout/hierarchy1"/>
    <dgm:cxn modelId="{C340F11C-9072-4369-9A58-8EEB5A09E1FA}" type="presParOf" srcId="{6C563329-4B28-478F-9F2A-3075B2969333}" destId="{C0DDC922-55CB-4B00-A56E-A83C5268AAA3}" srcOrd="1" destOrd="0" presId="urn:microsoft.com/office/officeart/2005/8/layout/hierarchy1"/>
    <dgm:cxn modelId="{B79E5505-60AC-438B-891E-0108BE3CC54B}" type="presParOf" srcId="{958785FA-61C4-4C07-A708-5BCFCF176308}" destId="{2D75C844-7A93-4153-A671-978E9D0C85DC}" srcOrd="2" destOrd="0" presId="urn:microsoft.com/office/officeart/2005/8/layout/hierarchy1"/>
    <dgm:cxn modelId="{F1CBE118-F2A4-412F-BCBE-04790F41A1C2}" type="presParOf" srcId="{958785FA-61C4-4C07-A708-5BCFCF176308}" destId="{7774B782-6984-4D2C-9373-EC26A2E3684C}" srcOrd="3" destOrd="0" presId="urn:microsoft.com/office/officeart/2005/8/layout/hierarchy1"/>
    <dgm:cxn modelId="{AF7D4897-0BD9-4400-882F-D395908FB496}" type="presParOf" srcId="{7774B782-6984-4D2C-9373-EC26A2E3684C}" destId="{550E11A1-FEA2-4922-A2D5-01392D071791}" srcOrd="0" destOrd="0" presId="urn:microsoft.com/office/officeart/2005/8/layout/hierarchy1"/>
    <dgm:cxn modelId="{360D834E-BEC6-4849-AFCC-EBFDB7301468}" type="presParOf" srcId="{550E11A1-FEA2-4922-A2D5-01392D071791}" destId="{3BB43125-3ADA-4ED7-A759-F1B31A6852D4}" srcOrd="0" destOrd="0" presId="urn:microsoft.com/office/officeart/2005/8/layout/hierarchy1"/>
    <dgm:cxn modelId="{9685AD20-E145-4F76-A956-BEC757BAEB10}" type="presParOf" srcId="{550E11A1-FEA2-4922-A2D5-01392D071791}" destId="{65C41B5F-8AF7-4940-90E8-FAC4709F882E}" srcOrd="1" destOrd="0" presId="urn:microsoft.com/office/officeart/2005/8/layout/hierarchy1"/>
    <dgm:cxn modelId="{3322EAB9-E8DB-49F4-88F5-B3229390F733}" type="presParOf" srcId="{7774B782-6984-4D2C-9373-EC26A2E3684C}" destId="{3F467750-CDD7-41BA-8ED7-5C8D09DB1CC0}" srcOrd="1" destOrd="0" presId="urn:microsoft.com/office/officeart/2005/8/layout/hierarchy1"/>
    <dgm:cxn modelId="{1DDEA806-F52B-410E-9AB7-C54C732FE0D0}" type="presParOf" srcId="{19D05D92-BF0A-4816-B260-A063960DB70E}" destId="{B1C382D1-BEEF-4C43-AF93-E07ECFFB3B49}" srcOrd="4" destOrd="0" presId="urn:microsoft.com/office/officeart/2005/8/layout/hierarchy1"/>
    <dgm:cxn modelId="{BD2772DC-5FC2-4DE6-B2CB-010DE3411BA3}" type="presParOf" srcId="{19D05D92-BF0A-4816-B260-A063960DB70E}" destId="{A2AE261C-EE4F-4E98-898E-079FB5D86122}" srcOrd="5" destOrd="0" presId="urn:microsoft.com/office/officeart/2005/8/layout/hierarchy1"/>
    <dgm:cxn modelId="{18C2F2F3-A366-400C-8A24-46566BBB932B}" type="presParOf" srcId="{A2AE261C-EE4F-4E98-898E-079FB5D86122}" destId="{CD123C79-4D29-4D5C-9BD5-CFF1528A6955}" srcOrd="0" destOrd="0" presId="urn:microsoft.com/office/officeart/2005/8/layout/hierarchy1"/>
    <dgm:cxn modelId="{250B7D81-7BA0-4C11-90A8-3C326D62F194}" type="presParOf" srcId="{CD123C79-4D29-4D5C-9BD5-CFF1528A6955}" destId="{E06568B4-1558-417F-BD6A-97A56CC0CA0C}" srcOrd="0" destOrd="0" presId="urn:microsoft.com/office/officeart/2005/8/layout/hierarchy1"/>
    <dgm:cxn modelId="{6D250CF3-8958-4632-B7DA-44BE7DD575B9}" type="presParOf" srcId="{CD123C79-4D29-4D5C-9BD5-CFF1528A6955}" destId="{9545C596-5D3F-4B5D-B066-AB6936A2B3B1}" srcOrd="1" destOrd="0" presId="urn:microsoft.com/office/officeart/2005/8/layout/hierarchy1"/>
    <dgm:cxn modelId="{62DF73BC-37E7-4005-9C1A-AED796D45111}" type="presParOf" srcId="{A2AE261C-EE4F-4E98-898E-079FB5D86122}" destId="{0D9835DE-C515-4B64-98E6-A47B70EC4397}" srcOrd="1" destOrd="0" presId="urn:microsoft.com/office/officeart/2005/8/layout/hierarchy1"/>
    <dgm:cxn modelId="{D74EF9E6-DF03-4509-B106-52A717AF5350}" type="presParOf" srcId="{0D9835DE-C515-4B64-98E6-A47B70EC4397}" destId="{108F5E04-A7CB-42AC-8AB8-30D431052F75}" srcOrd="0" destOrd="0" presId="urn:microsoft.com/office/officeart/2005/8/layout/hierarchy1"/>
    <dgm:cxn modelId="{F81A65CB-AD9F-44C6-B5CA-A4548BBEB025}" type="presParOf" srcId="{0D9835DE-C515-4B64-98E6-A47B70EC4397}" destId="{35297089-535E-4A8C-A5A6-D3D7780AD52B}" srcOrd="1" destOrd="0" presId="urn:microsoft.com/office/officeart/2005/8/layout/hierarchy1"/>
    <dgm:cxn modelId="{F42B8D51-9BF1-4FA9-A2D6-2BF1FF9EADDA}" type="presParOf" srcId="{35297089-535E-4A8C-A5A6-D3D7780AD52B}" destId="{CEA6174A-CAB1-4431-A0A9-26F78F2A5E6C}" srcOrd="0" destOrd="0" presId="urn:microsoft.com/office/officeart/2005/8/layout/hierarchy1"/>
    <dgm:cxn modelId="{2AD79F97-1768-4BB1-9FD2-67C4B7E29DAB}" type="presParOf" srcId="{CEA6174A-CAB1-4431-A0A9-26F78F2A5E6C}" destId="{42706CA9-C91C-423E-9325-4B2F35227429}" srcOrd="0" destOrd="0" presId="urn:microsoft.com/office/officeart/2005/8/layout/hierarchy1"/>
    <dgm:cxn modelId="{9E07D674-50F1-46AB-AF44-D1E300DD91C8}" type="presParOf" srcId="{CEA6174A-CAB1-4431-A0A9-26F78F2A5E6C}" destId="{9A9ABF8F-A5D4-4B40-B7BE-9555AE3D9A31}" srcOrd="1" destOrd="0" presId="urn:microsoft.com/office/officeart/2005/8/layout/hierarchy1"/>
    <dgm:cxn modelId="{DF3DA576-23A1-4D4B-8850-67C7078CCEBE}" type="presParOf" srcId="{35297089-535E-4A8C-A5A6-D3D7780AD52B}" destId="{1CE8A4D1-D031-4750-A493-1D2C6A744946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u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5" name="Subtitlu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31" name="Substituent dată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18" name="Substituent subsol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29" name="Substituent număr diapozitiv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conținut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Dreptunghi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0" name="Substituent i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ubstituent titl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1" name="Substituent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27" name="Substituent dată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014256-A3DD-4AD2-B148-F96B57861330}" type="datetimeFigureOut">
              <a:rPr lang="ro-RO" smtClean="0"/>
              <a:pPr/>
              <a:t>24.03.2020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E10B0C8-1F80-4FDA-96EA-42DF740E3C43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tăText 1"/>
          <p:cNvSpPr txBox="1"/>
          <p:nvPr/>
        </p:nvSpPr>
        <p:spPr>
          <a:xfrm>
            <a:off x="928662" y="2071678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800" dirty="0" smtClean="0">
                <a:solidFill>
                  <a:srgbClr val="C00000"/>
                </a:solidFill>
              </a:rPr>
              <a:t>STIL. PROPRIETATE, PURITATE, ORIGINALITATE</a:t>
            </a:r>
            <a:endParaRPr lang="ro-RO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Nomogramă 3"/>
          <p:cNvGraphicFramePr/>
          <p:nvPr/>
        </p:nvGraphicFramePr>
        <p:xfrm>
          <a:off x="214282" y="214290"/>
          <a:ext cx="8786874" cy="640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94</Words>
  <Application>Microsoft Office PowerPoint</Application>
  <PresentationFormat>Expunere pe ecran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2</vt:i4>
      </vt:variant>
    </vt:vector>
  </HeadingPairs>
  <TitlesOfParts>
    <vt:vector size="3" baseType="lpstr">
      <vt:lpstr>Opulent</vt:lpstr>
      <vt:lpstr>Diapozitivul 1</vt:lpstr>
      <vt:lpstr>Diapozitivul 2</vt:lpstr>
    </vt:vector>
  </TitlesOfParts>
  <Company>Unitate Scolara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Lori</dc:creator>
  <cp:lastModifiedBy>Lori</cp:lastModifiedBy>
  <cp:revision>2</cp:revision>
  <dcterms:created xsi:type="dcterms:W3CDTF">2020-03-24T16:07:38Z</dcterms:created>
  <dcterms:modified xsi:type="dcterms:W3CDTF">2020-03-24T16:17:53Z</dcterms:modified>
</cp:coreProperties>
</file>