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ante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Substituent dată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A3DD1A-E7CD-4308-9823-4285F1F1DBD6}" type="datetimeFigureOut">
              <a:rPr lang="ro-RO" smtClean="0"/>
              <a:t>27.04.2020</a:t>
            </a:fld>
            <a:endParaRPr lang="ro-RO"/>
          </a:p>
        </p:txBody>
      </p:sp>
      <p:sp>
        <p:nvSpPr>
          <p:cNvPr id="4" name="Substituent imagine diapozitiv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Substituent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2B8570-02F8-4A8B-B952-AA79C5DEA63A}" type="slidenum">
              <a:rPr lang="ro-RO" smtClean="0"/>
              <a:t>‹#›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o-RO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2B8570-02F8-4A8B-B952-AA79C5DEA63A}" type="slidenum">
              <a:rPr lang="ro-RO" smtClean="0"/>
              <a:t>1</a:t>
            </a:fld>
            <a:endParaRPr lang="ro-R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unghi drept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u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17" name="Subtitlu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o-RO" smtClean="0"/>
              <a:t>Faceți clic pentru editarea stilului de subtitlu al coordonatorului</a:t>
            </a:r>
            <a:endParaRPr kumimoji="0" lang="en-US"/>
          </a:p>
        </p:txBody>
      </p:sp>
      <p:grpSp>
        <p:nvGrpSpPr>
          <p:cNvPr id="2" name="Grupare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ă liberă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ă liberă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ă liberă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drep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ubstituent dată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9E7B2AD-34D6-4093-8772-DC8079B6D005}" type="datetimeFigureOut">
              <a:rPr lang="en-US" smtClean="0"/>
              <a:pPr/>
              <a:t>4/27/2020</a:t>
            </a:fld>
            <a:endParaRPr lang="en-US"/>
          </a:p>
        </p:txBody>
      </p:sp>
      <p:sp>
        <p:nvSpPr>
          <p:cNvPr id="19" name="Substituent subsol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ubstituent număr diapozitiv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E7B2AD-34D6-4093-8772-DC8079B6D005}" type="datetimeFigureOut">
              <a:rPr lang="en-US" smtClean="0"/>
              <a:pPr/>
              <a:t>4/27/2020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E7B2AD-34D6-4093-8772-DC8079B6D005}" type="datetimeFigureOut">
              <a:rPr lang="en-US" smtClean="0"/>
              <a:pPr/>
              <a:t>4/27/2020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E7B2AD-34D6-4093-8772-DC8079B6D005}" type="datetimeFigureOut">
              <a:rPr lang="en-US" smtClean="0"/>
              <a:pPr/>
              <a:t>4/27/2020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u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E7B2AD-34D6-4093-8772-DC8079B6D005}" type="datetimeFigureOut">
              <a:rPr lang="en-US" smtClean="0"/>
              <a:pPr/>
              <a:t>4/27/2020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În zigzag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În zigzag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stituent conținut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E7B2AD-34D6-4093-8772-DC8079B6D005}" type="datetimeFigureOut">
              <a:rPr lang="en-US" smtClean="0"/>
              <a:pPr/>
              <a:t>4/27/2020</a:t>
            </a:fld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u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ț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</p:txBody>
      </p:sp>
      <p:sp>
        <p:nvSpPr>
          <p:cNvPr id="5" name="Substituent conținut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6" name="Substituent conținut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7" name="Substituent dată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E7B2AD-34D6-4093-8772-DC8079B6D005}" type="datetimeFigureOut">
              <a:rPr lang="en-US" smtClean="0"/>
              <a:pPr/>
              <a:t>4/27/2020</a:t>
            </a:fld>
            <a:endParaRPr lang="en-US"/>
          </a:p>
        </p:txBody>
      </p:sp>
      <p:sp>
        <p:nvSpPr>
          <p:cNvPr id="8" name="Substituent subsol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ubstituent număr diapozitiv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stituent dată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E7B2AD-34D6-4093-8772-DC8079B6D005}" type="datetimeFigureOut">
              <a:rPr lang="en-US" smtClean="0"/>
              <a:pPr/>
              <a:t>4/27/2020</a:t>
            </a:fld>
            <a:endParaRPr lang="en-US"/>
          </a:p>
        </p:txBody>
      </p:sp>
      <p:sp>
        <p:nvSpPr>
          <p:cNvPr id="4" name="Substituent subsol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ubstituent număr diapozitiv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u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E7B2AD-34D6-4093-8772-DC8079B6D005}" type="datetimeFigureOut">
              <a:rPr lang="en-US" smtClean="0"/>
              <a:pPr/>
              <a:t>4/27/2020</a:t>
            </a:fld>
            <a:endParaRPr lang="en-US"/>
          </a:p>
        </p:txBody>
      </p:sp>
      <p:sp>
        <p:nvSpPr>
          <p:cNvPr id="3" name="Substituent subsol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ținut cu legendă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</p:txBody>
      </p:sp>
      <p:sp>
        <p:nvSpPr>
          <p:cNvPr id="4" name="Substituent conținut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9E7B2AD-34D6-4093-8772-DC8079B6D005}" type="datetimeFigureOut">
              <a:rPr lang="en-US" smtClean="0"/>
              <a:pPr/>
              <a:t>4/27/2020</a:t>
            </a:fld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ine cu legendă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</p:txBody>
      </p:sp>
      <p:sp>
        <p:nvSpPr>
          <p:cNvPr id="3" name="Substituent imagine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o-RO" smtClean="0"/>
              <a:t>Faceți clic pe pictogramă pentru a adăuga o imagine</a:t>
            </a:r>
            <a:endParaRPr kumimoji="0" lang="en-US" dirty="0"/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9E7B2AD-34D6-4093-8772-DC8079B6D005}" type="datetimeFigureOut">
              <a:rPr lang="en-US" smtClean="0"/>
              <a:pPr/>
              <a:t>4/27/2020</a:t>
            </a:fld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8" name="Formă liberă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ă liberă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unghi drept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drept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În zigzag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În zigzag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ă liberă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ă liberă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unghi drept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ctor drept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ubstituent titl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30" name="Substituent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  <a:p>
            <a:pPr lvl="1" eaLnBrk="1" latinLnBrk="0" hangingPunct="1"/>
            <a:r>
              <a:rPr kumimoji="0" lang="ro-RO" smtClean="0"/>
              <a:t>Al doilea nivel</a:t>
            </a:r>
          </a:p>
          <a:p>
            <a:pPr lvl="2" eaLnBrk="1" latinLnBrk="0" hangingPunct="1"/>
            <a:r>
              <a:rPr kumimoji="0" lang="ro-RO" smtClean="0"/>
              <a:t>Al treilea nivel</a:t>
            </a:r>
          </a:p>
          <a:p>
            <a:pPr lvl="3" eaLnBrk="1" latinLnBrk="0" hangingPunct="1"/>
            <a:r>
              <a:rPr kumimoji="0" lang="ro-RO" smtClean="0"/>
              <a:t>Al patrulea nivel</a:t>
            </a:r>
          </a:p>
          <a:p>
            <a:pPr lvl="4" eaLnBrk="1" latinLnBrk="0" hangingPunct="1"/>
            <a:r>
              <a:rPr kumimoji="0" lang="ro-RO" smtClean="0"/>
              <a:t>Al cincilea nivel</a:t>
            </a:r>
            <a:endParaRPr kumimoji="0" lang="en-US"/>
          </a:p>
        </p:txBody>
      </p:sp>
      <p:sp>
        <p:nvSpPr>
          <p:cNvPr id="10" name="Substituent dată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9E7B2AD-34D6-4093-8772-DC8079B6D005}" type="datetimeFigureOut">
              <a:rPr lang="en-US" smtClean="0"/>
              <a:pPr/>
              <a:t>4/27/2020</a:t>
            </a:fld>
            <a:endParaRPr lang="en-US"/>
          </a:p>
        </p:txBody>
      </p:sp>
      <p:sp>
        <p:nvSpPr>
          <p:cNvPr id="22" name="Substituent subsol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ubstituent număr diapozitiv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o-RO" dirty="0" smtClean="0"/>
              <a:t>Descrierea unui personaj</a:t>
            </a:r>
            <a:endParaRPr lang="ro-RO" dirty="0"/>
          </a:p>
        </p:txBody>
      </p:sp>
      <p:sp>
        <p:nvSpPr>
          <p:cNvPr id="3" name="Subtitlu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o-RO" dirty="0" smtClean="0"/>
          </a:p>
          <a:p>
            <a:endParaRPr lang="ro-RO" dirty="0" smtClean="0"/>
          </a:p>
          <a:p>
            <a:endParaRPr lang="ro-RO" dirty="0" smtClean="0"/>
          </a:p>
          <a:p>
            <a:endParaRPr lang="ro-RO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o-RO" dirty="0" smtClean="0"/>
              <a:t> </a:t>
            </a:r>
            <a:r>
              <a:rPr lang="ro-RO" dirty="0" smtClean="0"/>
              <a:t>Trăsăturile pot fi:</a:t>
            </a:r>
          </a:p>
          <a:p>
            <a:pPr>
              <a:buNone/>
            </a:pPr>
            <a:endParaRPr lang="ro-RO" dirty="0" smtClean="0"/>
          </a:p>
          <a:p>
            <a:pPr marL="514350" indent="-514350">
              <a:buAutoNum type="alphaLcParenR"/>
            </a:pPr>
            <a:r>
              <a:rPr lang="ro-RO" dirty="0" smtClean="0"/>
              <a:t>fizice: înfățișare, statură, vârstă, vestimentație etc.</a:t>
            </a:r>
          </a:p>
          <a:p>
            <a:pPr marL="514350" indent="-514350">
              <a:buNone/>
            </a:pPr>
            <a:endParaRPr lang="ro-RO" dirty="0" smtClean="0"/>
          </a:p>
          <a:p>
            <a:pPr marL="514350" indent="-514350">
              <a:buAutoNum type="alphaLcParenR"/>
            </a:pPr>
            <a:r>
              <a:rPr lang="ro-RO" dirty="0" smtClean="0"/>
              <a:t>morale: calități , defecte, temperament, aptitudini, obiceiuri ;</a:t>
            </a:r>
          </a:p>
          <a:p>
            <a:pPr marL="514350" indent="-514350">
              <a:buAutoNum type="alphaLcParenR"/>
            </a:pPr>
            <a:endParaRPr lang="ro-RO" dirty="0" smtClean="0"/>
          </a:p>
        </p:txBody>
      </p:sp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dirty="0" smtClean="0"/>
              <a:t>Descrierea unui personaj sau a unei persoane se numește portret.</a:t>
            </a:r>
            <a:endParaRPr lang="ro-RO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ență">
  <a:themeElements>
    <a:clrScheme name="Foiș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oncurență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ență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</TotalTime>
  <Words>43</Words>
  <PresentationFormat>Expunere pe ecran (4:3)</PresentationFormat>
  <Paragraphs>10</Paragraphs>
  <Slides>2</Slides>
  <Notes>1</Notes>
  <HiddenSlides>0</HiddenSlides>
  <MMClips>0</MMClips>
  <ScaleCrop>false</ScaleCrop>
  <HeadingPairs>
    <vt:vector size="4" baseType="variant">
      <vt:variant>
        <vt:lpstr>Temă</vt:lpstr>
      </vt:variant>
      <vt:variant>
        <vt:i4>1</vt:i4>
      </vt:variant>
      <vt:variant>
        <vt:lpstr>Titluri diapozitive</vt:lpstr>
      </vt:variant>
      <vt:variant>
        <vt:i4>2</vt:i4>
      </vt:variant>
    </vt:vector>
  </HeadingPairs>
  <TitlesOfParts>
    <vt:vector size="3" baseType="lpstr">
      <vt:lpstr>Concurență</vt:lpstr>
      <vt:lpstr>Descrierea unui personaj</vt:lpstr>
      <vt:lpstr>Descrierea unui personaj sau a unei persoane se numește portret.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Descrierea unui personaj</dc:title>
  <dc:creator>Lori</dc:creator>
  <cp:lastModifiedBy>Lori</cp:lastModifiedBy>
  <cp:revision>2</cp:revision>
  <dcterms:created xsi:type="dcterms:W3CDTF">2020-04-27T08:32:24Z</dcterms:created>
  <dcterms:modified xsi:type="dcterms:W3CDTF">2020-04-27T08:45:24Z</dcterms:modified>
</cp:coreProperties>
</file>