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2" autoAdjust="0"/>
    <p:restoredTop sz="94673" autoAdjust="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3FC22C-00A0-4ED4-901C-E8C8736B092F}" type="datetimeFigureOut">
              <a:rPr lang="ro-RO" smtClean="0"/>
              <a:pPr/>
              <a:t>28.04.2020</a:t>
            </a:fld>
            <a:endParaRPr lang="ro-RO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8D0275-9558-4810-B8B8-E6B2827ADD23}" type="slidenum">
              <a:rPr lang="ro-RO" smtClean="0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8D0275-9558-4810-B8B8-E6B2827ADD23}" type="slidenum">
              <a:rPr lang="ro-RO" smtClean="0"/>
              <a:pPr/>
              <a:t>2</a:t>
            </a:fld>
            <a:endParaRPr lang="ro-R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reptunghi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Dreptunghi rotunjit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u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o-RO" smtClean="0"/>
              <a:t>Faceți clic pentru editarea stilului de subtitlu al coordonatorului</a:t>
            </a:r>
            <a:endParaRPr kumimoji="0" lang="en-US"/>
          </a:p>
        </p:txBody>
      </p:sp>
      <p:sp>
        <p:nvSpPr>
          <p:cNvPr id="28" name="Substituent dată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17" name="Substituent subsol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ubstituent număr diapozitiv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reptunghi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reptunghi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reptunghi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u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ubstituent conținut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ntet secțiun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reptunghi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Dreptunghi rotunjit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Dreptunghi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Dreptunghi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reptunghi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stituent conținut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11" name="Substituent conținut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ubstituent conținut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13" name="Substituent conținut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reptunghi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Dreptunghi rotunjit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ubstituent conținut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Dreptunghi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reptunghi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reptunghi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o-RO" smtClean="0"/>
              <a:t>Faceți clic pe pictogramă pentru a adăuga o imagine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reptunghi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Dreptunghi rotunjit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ubstituent titlu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13" name="Substituent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  <a:p>
            <a:pPr lvl="1" eaLnBrk="1" latinLnBrk="0" hangingPunct="1"/>
            <a:r>
              <a:rPr kumimoji="0" lang="ro-RO" smtClean="0"/>
              <a:t>Al doilea nivel</a:t>
            </a:r>
          </a:p>
          <a:p>
            <a:pPr lvl="2" eaLnBrk="1" latinLnBrk="0" hangingPunct="1"/>
            <a:r>
              <a:rPr kumimoji="0" lang="ro-RO" smtClean="0"/>
              <a:t>Al treilea nivel</a:t>
            </a:r>
          </a:p>
          <a:p>
            <a:pPr lvl="3" eaLnBrk="1" latinLnBrk="0" hangingPunct="1"/>
            <a:r>
              <a:rPr kumimoji="0" lang="ro-RO" smtClean="0"/>
              <a:t>Al patrulea nivel</a:t>
            </a:r>
          </a:p>
          <a:p>
            <a:pPr lvl="4" eaLnBrk="1" latinLnBrk="0" hangingPunct="1"/>
            <a:r>
              <a:rPr kumimoji="0" lang="ro-RO" smtClean="0"/>
              <a:t>Al cincilea nivel</a:t>
            </a:r>
            <a:endParaRPr kumimoji="0" lang="en-US"/>
          </a:p>
        </p:txBody>
      </p:sp>
      <p:sp>
        <p:nvSpPr>
          <p:cNvPr id="14" name="Substituent dată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9E7B2AD-34D6-4093-8772-DC8079B6D005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ubstituent număr diapozitiv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solidFill>
            <a:schemeClr val="tx1">
              <a:lumMod val="95000"/>
              <a:lumOff val="5000"/>
            </a:schemeClr>
          </a:solidFill>
        </p:spPr>
        <p:txBody>
          <a:bodyPr>
            <a:normAutofit lnSpcReduction="10000"/>
          </a:bodyPr>
          <a:lstStyle/>
          <a:p>
            <a:pPr algn="l"/>
            <a:r>
              <a:rPr lang="ro-RO" sz="2600" dirty="0" smtClean="0"/>
              <a:t>Instrucțiunile reprezintă textele nonliterare care au ca scop transmiterea informațiilor privind utilizarea unor produse de larg consum</a:t>
            </a:r>
            <a:r>
              <a:rPr lang="ro-RO" dirty="0" smtClean="0"/>
              <a:t>.</a:t>
            </a:r>
          </a:p>
          <a:p>
            <a:pPr algn="l"/>
            <a:endParaRPr lang="ro-RO" dirty="0" smtClean="0"/>
          </a:p>
          <a:p>
            <a:pPr algn="l"/>
            <a:endParaRPr lang="ro-RO" dirty="0" smtClean="0"/>
          </a:p>
          <a:p>
            <a:pPr algn="l"/>
            <a:endParaRPr lang="ro-RO" dirty="0" smtClean="0"/>
          </a:p>
          <a:p>
            <a:pPr algn="l"/>
            <a:endParaRPr lang="ro-RO" dirty="0" smtClean="0"/>
          </a:p>
          <a:p>
            <a:pPr algn="l"/>
            <a:endParaRPr lang="ro-RO" dirty="0"/>
          </a:p>
        </p:txBody>
      </p:sp>
      <p:sp>
        <p:nvSpPr>
          <p:cNvPr id="2" name="Titlu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o-RO" dirty="0" smtClean="0"/>
              <a:t>Comunicare. </a:t>
            </a:r>
            <a:br>
              <a:rPr lang="ro-RO" dirty="0" smtClean="0"/>
            </a:br>
            <a:r>
              <a:rPr lang="ro-RO" dirty="0" smtClean="0"/>
              <a:t>Citirea instrucțiunilor</a:t>
            </a:r>
            <a:endParaRPr lang="ro-R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tăText 5"/>
          <p:cNvSpPr txBox="1"/>
          <p:nvPr/>
        </p:nvSpPr>
        <p:spPr>
          <a:xfrm>
            <a:off x="571472" y="571480"/>
            <a:ext cx="814393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800" dirty="0" smtClean="0"/>
              <a:t>Aceste produse aparțin unor domenii diverse: medicină, farmacie, chimie, alimentație , electronică, tehnică, uz casnic  etc.</a:t>
            </a:r>
          </a:p>
          <a:p>
            <a:endParaRPr lang="ro-RO" sz="2800" dirty="0" smtClean="0"/>
          </a:p>
          <a:p>
            <a:r>
              <a:rPr lang="ro-RO" sz="2800" dirty="0" smtClean="0"/>
              <a:t>Acestor texte le sunt specifice:</a:t>
            </a:r>
          </a:p>
          <a:p>
            <a:endParaRPr lang="ro-RO" sz="2800" dirty="0" smtClean="0"/>
          </a:p>
          <a:p>
            <a:pPr marL="514350" indent="-514350">
              <a:buAutoNum type="alphaLcParenR"/>
            </a:pPr>
            <a:r>
              <a:rPr lang="ro-RO" sz="2800" dirty="0" smtClean="0"/>
              <a:t>folosirea cuvintelor  din câmpul lexical al unui domeniu de activitate;</a:t>
            </a:r>
          </a:p>
          <a:p>
            <a:pPr marL="514350" indent="-514350"/>
            <a:endParaRPr lang="ro-RO" sz="2800" dirty="0" smtClean="0"/>
          </a:p>
          <a:p>
            <a:r>
              <a:rPr lang="ro-RO" sz="2800" dirty="0" smtClean="0"/>
              <a:t>b)  explicarea clară, pe înțelesul tuturor, a modalității de folosire a produsului, pentru a evita efectele negative ale unei utilizări incorecte;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tăText 2"/>
          <p:cNvSpPr txBox="1"/>
          <p:nvPr/>
        </p:nvSpPr>
        <p:spPr>
          <a:xfrm>
            <a:off x="785786" y="1428736"/>
            <a:ext cx="721523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o-RO" sz="3200" dirty="0" smtClean="0"/>
              <a:t>c) prezența unor verbe la imperativ, care exprimă îndemnuri ce orientează persoana în etapele pe care trebuie să le parcurgă. </a:t>
            </a:r>
          </a:p>
          <a:p>
            <a:pPr>
              <a:buFontTx/>
              <a:buChar char="-"/>
            </a:pPr>
            <a:endParaRPr lang="ro-RO" sz="3200" dirty="0" smtClean="0"/>
          </a:p>
          <a:p>
            <a:r>
              <a:rPr lang="ro-RO" sz="3200" dirty="0" smtClean="0"/>
              <a:t>Tot din categoria instrucțiunilor fac parte informațiile privind montarea unor aparate sau a unor dispozitive tehnice, precum și a jucăriilor.</a:t>
            </a:r>
          </a:p>
          <a:p>
            <a:pPr>
              <a:buFontTx/>
              <a:buChar char="-"/>
            </a:pPr>
            <a:endParaRPr lang="ro-RO" dirty="0" smtClean="0"/>
          </a:p>
          <a:p>
            <a:pPr>
              <a:buFontTx/>
              <a:buChar char="-"/>
            </a:pPr>
            <a:endParaRPr lang="ro-RO" dirty="0" smtClean="0"/>
          </a:p>
          <a:p>
            <a:endParaRPr lang="ro-RO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chilibru">
  <a:themeElements>
    <a:clrScheme name="Echilibru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chilibru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chilibru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</TotalTime>
  <Words>132</Words>
  <PresentationFormat>Expunere pe ecran (4:3)</PresentationFormat>
  <Paragraphs>17</Paragraphs>
  <Slides>3</Slides>
  <Notes>1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3</vt:i4>
      </vt:variant>
    </vt:vector>
  </HeadingPairs>
  <TitlesOfParts>
    <vt:vector size="4" baseType="lpstr">
      <vt:lpstr>Echilibru</vt:lpstr>
      <vt:lpstr>Comunicare.  Citirea instrucțiunilor</vt:lpstr>
      <vt:lpstr>Diapozitivul 2</vt:lpstr>
      <vt:lpstr>Diapozitivul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Comunicare.  Citirea instrucțiunilor</dc:title>
  <dc:creator>Lori</dc:creator>
  <cp:lastModifiedBy>Lori</cp:lastModifiedBy>
  <cp:revision>5</cp:revision>
  <dcterms:created xsi:type="dcterms:W3CDTF">2020-04-28T12:42:12Z</dcterms:created>
  <dcterms:modified xsi:type="dcterms:W3CDTF">2020-04-28T13:09:26Z</dcterms:modified>
</cp:coreProperties>
</file>